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643" r:id="rId2"/>
    <p:sldId id="698" r:id="rId3"/>
    <p:sldId id="791" r:id="rId4"/>
    <p:sldId id="845" r:id="rId5"/>
    <p:sldId id="858" r:id="rId6"/>
    <p:sldId id="877" r:id="rId7"/>
    <p:sldId id="656" r:id="rId8"/>
    <p:sldId id="748" r:id="rId9"/>
    <p:sldId id="749" r:id="rId10"/>
    <p:sldId id="747" r:id="rId11"/>
    <p:sldId id="750" r:id="rId12"/>
    <p:sldId id="751" r:id="rId13"/>
    <p:sldId id="876" r:id="rId14"/>
    <p:sldId id="655" r:id="rId15"/>
    <p:sldId id="841" r:id="rId16"/>
    <p:sldId id="842" r:id="rId17"/>
    <p:sldId id="879" r:id="rId18"/>
    <p:sldId id="831" r:id="rId19"/>
    <p:sldId id="609" r:id="rId20"/>
    <p:sldId id="847" r:id="rId21"/>
    <p:sldId id="870" r:id="rId22"/>
    <p:sldId id="871" r:id="rId23"/>
    <p:sldId id="760" r:id="rId24"/>
    <p:sldId id="872" r:id="rId25"/>
    <p:sldId id="763" r:id="rId26"/>
    <p:sldId id="762" r:id="rId27"/>
    <p:sldId id="632" r:id="rId28"/>
    <p:sldId id="761" r:id="rId29"/>
    <p:sldId id="753" r:id="rId30"/>
    <p:sldId id="754" r:id="rId31"/>
    <p:sldId id="755" r:id="rId32"/>
    <p:sldId id="647" r:id="rId33"/>
    <p:sldId id="648" r:id="rId34"/>
    <p:sldId id="874" r:id="rId35"/>
    <p:sldId id="873" r:id="rId36"/>
    <p:sldId id="649" r:id="rId37"/>
    <p:sldId id="650" r:id="rId38"/>
    <p:sldId id="756" r:id="rId39"/>
    <p:sldId id="757" r:id="rId40"/>
    <p:sldId id="794" r:id="rId41"/>
    <p:sldId id="795" r:id="rId42"/>
    <p:sldId id="759" r:id="rId43"/>
    <p:sldId id="848" r:id="rId44"/>
    <p:sldId id="657" r:id="rId45"/>
    <p:sldId id="658" r:id="rId46"/>
    <p:sldId id="659" r:id="rId47"/>
    <p:sldId id="660" r:id="rId48"/>
    <p:sldId id="793" r:id="rId49"/>
    <p:sldId id="844" r:id="rId50"/>
    <p:sldId id="846" r:id="rId51"/>
    <p:sldId id="852" r:id="rId52"/>
    <p:sldId id="853" r:id="rId53"/>
    <p:sldId id="849" r:id="rId54"/>
    <p:sldId id="850" r:id="rId55"/>
    <p:sldId id="857" r:id="rId56"/>
    <p:sldId id="861" r:id="rId57"/>
    <p:sldId id="937" r:id="rId58"/>
    <p:sldId id="878" r:id="rId59"/>
    <p:sldId id="636" r:id="rId60"/>
    <p:sldId id="840" r:id="rId61"/>
    <p:sldId id="834" r:id="rId62"/>
  </p:sldIdLst>
  <p:sldSz cx="9144000" cy="6858000" type="screen4x3"/>
  <p:notesSz cx="6954838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006600"/>
        </a:solidFill>
        <a:latin typeface="Tahoma" panose="020B060403050404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006600"/>
        </a:solidFill>
        <a:latin typeface="Tahoma" panose="020B060403050404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006600"/>
        </a:solidFill>
        <a:latin typeface="Tahoma" panose="020B060403050404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006600"/>
        </a:solidFill>
        <a:latin typeface="Tahoma" panose="020B060403050404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006600"/>
        </a:solidFill>
        <a:latin typeface="Tahom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b="1" kern="1200">
        <a:solidFill>
          <a:srgbClr val="006600"/>
        </a:solidFill>
        <a:latin typeface="Tahom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b="1" kern="1200">
        <a:solidFill>
          <a:srgbClr val="006600"/>
        </a:solidFill>
        <a:latin typeface="Tahom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b="1" kern="1200">
        <a:solidFill>
          <a:srgbClr val="006600"/>
        </a:solidFill>
        <a:latin typeface="Tahom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b="1" kern="1200">
        <a:solidFill>
          <a:srgbClr val="006600"/>
        </a:solidFill>
        <a:latin typeface="Tahom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0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88">
          <p15:clr>
            <a:srgbClr val="A4A3A4"/>
          </p15:clr>
        </p15:guide>
        <p15:guide id="2" pos="21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C93D"/>
    <a:srgbClr val="FFFFD5"/>
    <a:srgbClr val="FFFFC3"/>
    <a:srgbClr val="FE41E5"/>
    <a:srgbClr val="FFFE81"/>
    <a:srgbClr val="B5D67D"/>
    <a:srgbClr val="F905F6"/>
    <a:srgbClr val="B5EFFF"/>
    <a:srgbClr val="F5F7F9"/>
    <a:srgbClr val="CBA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37" autoAdjust="0"/>
  </p:normalViewPr>
  <p:slideViewPr>
    <p:cSldViewPr>
      <p:cViewPr varScale="1">
        <p:scale>
          <a:sx n="102" d="100"/>
          <a:sy n="102" d="100"/>
        </p:scale>
        <p:origin x="264" y="72"/>
      </p:cViewPr>
      <p:guideLst>
        <p:guide orient="horz" pos="220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>
        <p:scale>
          <a:sx n="75" d="100"/>
          <a:sy n="75" d="100"/>
        </p:scale>
        <p:origin x="-732" y="1734"/>
      </p:cViewPr>
      <p:guideLst>
        <p:guide orient="horz" pos="2988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4025" cy="431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999" tIns="45999" rIns="91999" bIns="45999" numCol="1" anchor="t" anchorCtr="0" compatLnSpc="1"/>
          <a:lstStyle>
            <a:lvl1pPr algn="l" defTabSz="919480" eaLnBrk="0" hangingPunct="0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40175" y="0"/>
            <a:ext cx="2995613" cy="431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999" tIns="45999" rIns="91999" bIns="45999" numCol="1" anchor="t" anchorCtr="0" compatLnSpc="1"/>
          <a:lstStyle>
            <a:lvl1pPr algn="r" defTabSz="919480" eaLnBrk="0" hangingPunct="0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3963"/>
            <a:ext cx="2994025" cy="4302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999" tIns="45999" rIns="91999" bIns="45999" numCol="1" anchor="b" anchorCtr="0" compatLnSpc="1"/>
          <a:lstStyle>
            <a:lvl1pPr algn="l" defTabSz="919480" eaLnBrk="0" hangingPunct="0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40175" y="8843963"/>
            <a:ext cx="2995613" cy="4302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999" tIns="45999" rIns="91999" bIns="45999" numCol="1" anchor="b" anchorCtr="0" compatLnSpc="1"/>
          <a:lstStyle>
            <a:lvl1pPr algn="r" defTabSz="919480">
              <a:defRPr sz="12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fld id="{83552A15-774B-4637-A593-83EEBC32DAA9}" type="slidenum">
              <a:rPr lang="en-US" altLang="en-US"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C42F9011-2294-45A6-824C-4A81D61CD9F3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D7D451-274D-4FE5-81AD-8319F9D501BD}" type="datetime4">
              <a:rPr lang="en-US" smtClean="0"/>
              <a:t>July 21,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A405-3415-414D-8677-1929775AD003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AED7D451-274D-4FE5-81AD-8319F9D501BD}" type="datetime4">
              <a:rPr lang="en-US" smtClean="0"/>
              <a:t>July 21,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FFE3A405-3415-414D-8677-1929775AD003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AED7D451-274D-4FE5-81AD-8319F9D501BD}" type="datetime4">
              <a:rPr lang="en-US" smtClean="0"/>
              <a:t>July 21,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FFE3A405-3415-414D-8677-1929775AD003}" type="slidenum">
              <a:rPr lang="en-US" altLang="en-US" smtClean="0"/>
              <a:t>‹#›</a:t>
            </a:fld>
            <a:endParaRPr lang="en-US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AED7D451-274D-4FE5-81AD-8319F9D501BD}" type="datetime4">
              <a:rPr lang="en-US" smtClean="0"/>
              <a:t>July 21,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FFE3A405-3415-414D-8677-1929775AD003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D7D451-274D-4FE5-81AD-8319F9D501BD}" type="datetime4">
              <a:rPr lang="en-US" smtClean="0"/>
              <a:t>July 21,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A405-3415-414D-8677-1929775AD003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D7D451-274D-4FE5-81AD-8319F9D501BD}" type="datetime4">
              <a:rPr lang="en-US" smtClean="0"/>
              <a:t>July 21,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A405-3415-414D-8677-1929775AD003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DD7A28-FA93-4136-BDC1-BCCB2687E67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14A3-AF95-47D8-96C6-3EB0ED0675F7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AFDD7A28-FA93-4136-BDC1-BCCB2687E678}" type="datetimeFigureOut">
              <a:rPr lang="en-US" smtClean="0"/>
              <a:t>7/21/2023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E1984A73-7A06-4F7B-AF68-0A8959530589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D7D451-274D-4FE5-81AD-8319F9D501BD}" type="datetime4">
              <a:rPr lang="en-US"/>
              <a:t>July 21,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3A405-3415-414D-8677-1929775AD003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3D646E-3E04-4E2D-91BC-EE0651F23428}" type="datetime4">
              <a:rPr lang="en-US" smtClean="0"/>
              <a:t>July 21,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FB64-FFFE-4FA6-BAF3-D70995992364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7DE8010D-54D9-4FAD-B757-7983B37D4AAA}" type="datetime4">
              <a:rPr lang="en-US" smtClean="0"/>
              <a:t>July 21,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C5760841-383B-4239-9C09-C87597B04B7E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FDB1E9-8A58-4498-AC9F-FB943DD848D8}" type="datetime4">
              <a:rPr lang="en-US" smtClean="0"/>
              <a:t>July 21,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172E-3BAA-4CD5-8439-E1069FFC6176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ABB907-FD34-45D8-AD5E-098D43321B3C}" type="datetime4">
              <a:rPr lang="en-US" smtClean="0"/>
              <a:t>July 21,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E8465-489D-4856-B395-FD78BDB74682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D5DCEBF-485E-45D5-97A6-6C48097FEAD1}" type="datetime4">
              <a:rPr lang="en-US" smtClean="0"/>
              <a:t>July 21,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C370-DDE8-4941-A692-7C534ED1A3D5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D882B-1A5A-49CB-974E-DAA19E934701}" type="datetime4">
              <a:rPr lang="en-US" smtClean="0"/>
              <a:t>July 21,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F1FD6-EE82-4966-8601-773CCC7F17B5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10D882-4BBA-4E26-82F2-A40E2FE8956F}" type="datetime4">
              <a:rPr lang="en-US" smtClean="0"/>
              <a:t>July 21,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D8D9-EF20-41F2-9605-2FB4099EFF20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3A718A-A9A0-40EE-9015-8216AF7570E7}" type="datetime4">
              <a:rPr lang="en-US" smtClean="0"/>
              <a:t>July 21,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600F-03C1-45F5-9A3D-DA056AAF12D3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ED7D451-274D-4FE5-81AD-8319F9D501BD}" type="datetime4">
              <a:rPr lang="en-US" smtClean="0"/>
              <a:t>July 21,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3A405-3415-414D-8677-1929775AD003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2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C:\Documents and Settings\User\Desktop\new ppf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639433"/>
            <a:ext cx="3886200" cy="3351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3" name="TextBox 11"/>
          <p:cNvSpPr txBox="1">
            <a:spLocks noChangeArrowheads="1"/>
          </p:cNvSpPr>
          <p:nvPr/>
        </p:nvSpPr>
        <p:spPr bwMode="auto">
          <a:xfrm>
            <a:off x="1066800" y="4191000"/>
            <a:ext cx="6781800" cy="2409825"/>
          </a:xfrm>
          <a:prstGeom prst="rect">
            <a:avLst/>
          </a:prstGeom>
          <a:solidFill>
            <a:srgbClr val="FFFFC3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en-US" sz="3600" u="sng" dirty="0">
                <a:latin typeface="Arial Black" panose="020B0A04020102020204" pitchFamily="34" charset="0"/>
              </a:rPr>
              <a:t>KKPPFKSM</a:t>
            </a:r>
            <a:r>
              <a:rPr lang="en-US" altLang="en-US" sz="3200" dirty="0">
                <a:latin typeface="Arial Black" panose="020B0A04020102020204" pitchFamily="34" charset="0"/>
              </a:rPr>
              <a:t> 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en-US" sz="3200" dirty="0">
                <a:latin typeface="Arial Black" panose="020B0A04020102020204" pitchFamily="34" charset="0"/>
              </a:rPr>
              <a:t>KESATUAN KEBANGSAAN PENOLONG PEGAWAI FARMASI KERAJAAN SEMENANJUNG MALAYSIA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06070" y="1367155"/>
          <a:ext cx="8614410" cy="539496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>
                    <a:srgbClr val="D7E7DD">
                      <a:alpha val="50000"/>
                    </a:srgbClr>
                  </a:innerShdw>
                </a:effectLst>
                <a:tableStyleId>{5C22544A-7EE6-4342-B048-85BDC9FD1C3A}</a:tableStyleId>
              </a:tblPr>
              <a:tblGrid>
                <a:gridCol w="6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BIL</a:t>
                      </a:r>
                      <a:endParaRPr lang="ms-MY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0766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TAHUN</a:t>
                      </a:r>
                      <a:endParaRPr lang="ms-MY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0766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CATATAN SEJARAH / PERISTIWA</a:t>
                      </a:r>
                      <a:endParaRPr lang="ms-MY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0766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Black" panose="020B0A04020102020204" pitchFamily="34" charset="0"/>
                        </a:rPr>
                        <a:t>1</a:t>
                      </a:r>
                      <a:endParaRPr lang="ms-MY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Black" panose="020B0A04020102020204" pitchFamily="34" charset="0"/>
                        </a:rPr>
                        <a:t>1957</a:t>
                      </a:r>
                      <a:endParaRPr lang="ms-MY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 err="1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b="1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Sekolah</a:t>
                      </a:r>
                      <a:r>
                        <a:rPr lang="en-US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1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latihan</a:t>
                      </a:r>
                      <a:r>
                        <a:rPr lang="en-US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1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Pembancuh</a:t>
                      </a:r>
                      <a:r>
                        <a:rPr lang="en-US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1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Ubat</a:t>
                      </a:r>
                      <a:r>
                        <a:rPr lang="en-US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r>
                        <a:rPr lang="en-US" b="1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Bangunan</a:t>
                      </a:r>
                      <a:r>
                        <a:rPr lang="en-US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1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Sek</a:t>
                      </a:r>
                      <a:r>
                        <a:rPr lang="en-US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b="1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Latihan</a:t>
                      </a:r>
                      <a:r>
                        <a:rPr lang="en-US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1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Jururawat</a:t>
                      </a:r>
                      <a:r>
                        <a:rPr lang="en-US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1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Pulau</a:t>
                      </a:r>
                      <a:r>
                        <a:rPr lang="en-US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Pinang</a:t>
                      </a:r>
                    </a:p>
                    <a:p>
                      <a:endParaRPr lang="ms-MY" b="1" dirty="0">
                        <a:solidFill>
                          <a:schemeClr val="bg2"/>
                        </a:solidFill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3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Black" panose="020B0A04020102020204" pitchFamily="34" charset="0"/>
                        </a:rPr>
                        <a:t>2</a:t>
                      </a:r>
                      <a:endParaRPr lang="ms-MY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Black" panose="020B0A04020102020204" pitchFamily="34" charset="0"/>
                        </a:rPr>
                        <a:t>1964</a:t>
                      </a:r>
                      <a:endParaRPr lang="ms-MY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Sek.Latihan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dipindahkan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General Medical Store, MOH (GMS) @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Makmal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Ubat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Stor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KKM,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Petaling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Jaya</a:t>
                      </a:r>
                    </a:p>
                    <a:p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pengambilan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pertama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: 26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pelatih</a:t>
                      </a:r>
                      <a:endParaRPr lang="en-US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ms-MY" dirty="0">
                        <a:solidFill>
                          <a:schemeClr val="bg2"/>
                        </a:solidFill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Black" panose="020B0A04020102020204" pitchFamily="34" charset="0"/>
                        </a:rPr>
                        <a:t>3</a:t>
                      </a:r>
                      <a:endParaRPr lang="ms-MY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Black" panose="020B0A04020102020204" pitchFamily="34" charset="0"/>
                        </a:rPr>
                        <a:t>1987</a:t>
                      </a:r>
                      <a:endParaRPr lang="ms-MY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Dgn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penambahan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2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makmal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-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pelatih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ditambah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120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setahun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Pembantu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Makmal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Kimia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Ubat (PMKU)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juga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diambil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diberi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latihan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sehingga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1987 (6 Bulan di HKL)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sebelum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dilakukan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asimilasi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menjadi sebagai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Pembantu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Farmasi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Black" panose="020B0A04020102020204" pitchFamily="34" charset="0"/>
                        </a:rPr>
                        <a:t>4</a:t>
                      </a:r>
                      <a:endParaRPr lang="ms-MY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Black" panose="020B0A04020102020204" pitchFamily="34" charset="0"/>
                        </a:rPr>
                        <a:t>1998</a:t>
                      </a:r>
                      <a:endParaRPr lang="ms-MY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Diploma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Farmasi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diluluskan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oleh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YB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Menteri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Pelajaran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ms-MY" dirty="0">
                        <a:solidFill>
                          <a:schemeClr val="bg2"/>
                        </a:solidFill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6070" y="76200"/>
            <a:ext cx="8613775" cy="1290955"/>
          </a:xfrm>
          <a:prstGeom prst="rect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40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SEJARAH </a:t>
            </a:r>
          </a:p>
          <a:p>
            <a:pPr algn="ctr">
              <a:defRPr/>
            </a:pPr>
            <a:r>
              <a:rPr lang="en-US" sz="40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PERKEMBANGAN PPF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04800" y="1905000"/>
          <a:ext cx="8458200" cy="459422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36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man Old Style" panose="02050604050505020204" charset="0"/>
                          <a:cs typeface="Bookman Old Style" panose="02050604050505020204" charset="0"/>
                        </a:rPr>
                        <a:t>BIL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man Old Style" panose="02050604050505020204" charset="0"/>
                          <a:cs typeface="Bookman Old Style" panose="02050604050505020204" charset="0"/>
                        </a:rPr>
                        <a:t>KESATUAN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man Old Style" panose="02050604050505020204" charset="0"/>
                          <a:cs typeface="Bookman Old Style" panose="02050604050505020204" charset="0"/>
                        </a:rPr>
                        <a:t>PERSATUAN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62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Didaftar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di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bawah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Akta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Kesatuan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Sekerja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1959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800" b="0" i="1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5C2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Didaftar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di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bawah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Akta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Pertubuhan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1" u="sng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1966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729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Skop perjuangan di antara Majikan dengan Pekerja</a:t>
                      </a:r>
                      <a:endParaRPr kumimoji="0" lang="ms-MY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5C2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Sebuah NGO yang tidak terikat dengan mana-mana organisasi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99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3.</a:t>
                      </a: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Ada kuasa tawar menawar – boleh melakukan mogok, piket, kerja ikut peraturan (work to rules) dan lain-lain.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5C2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mempunyai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kuasa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tawar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menawar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(bargain power)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–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tak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boleh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mengadakan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mogok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piket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kerja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ikut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peraturan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dll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78481" y="990600"/>
            <a:ext cx="2865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</a:t>
            </a:r>
            <a:endParaRPr lang="ms-MY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586273"/>
            <a:ext cx="8381999" cy="1200329"/>
          </a:xfrm>
          <a:prstGeom prst="rect">
            <a:avLst/>
          </a:prstGeom>
          <a:solidFill>
            <a:srgbClr val="FFFFC3"/>
          </a:solidFill>
          <a:ln w="76200">
            <a:solidFill>
              <a:srgbClr val="00B0F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lvl="0"/>
            <a:endParaRPr lang="en-US" sz="1200" b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cs typeface="Bookman Old Style" panose="02050604050505020204" charset="0"/>
              <a:sym typeface="+mn-ea"/>
            </a:endParaRPr>
          </a:p>
          <a:p>
            <a:pPr lvl="0" algn="ct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cs typeface="Bookman Old Style" panose="02050604050505020204" charset="0"/>
                <a:sym typeface="+mn-ea"/>
              </a:rPr>
              <a:t>PERBEZAAN </a:t>
            </a:r>
            <a:r>
              <a:rPr lang="en-US" sz="3600" b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cs typeface="Bookman Old Style" panose="02050604050505020204" charset="0"/>
                <a:sym typeface="+mn-ea"/>
              </a:rPr>
              <a:t>PERANAN K &amp; P</a:t>
            </a:r>
            <a:endParaRPr lang="en-US" sz="3600" b="0" kern="0" dirty="0">
              <a:solidFill>
                <a:prstClr val="white"/>
              </a:solidFill>
              <a:latin typeface="Arial Black" panose="020B0A04020102020204" pitchFamily="34" charset="0"/>
              <a:cs typeface="Bookman Old Style" panose="02050604050505020204" charset="0"/>
            </a:endParaRPr>
          </a:p>
          <a:p>
            <a:endParaRPr lang="ms-MY" dirty="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458200" cy="1122680"/>
          </a:xfrm>
          <a:solidFill>
            <a:schemeClr val="accent2"/>
          </a:solidFill>
          <a:ln w="12700" cmpd="sng">
            <a:solidFill>
              <a:schemeClr val="accent6">
                <a:lumMod val="50000"/>
              </a:schemeClr>
            </a:solidFill>
            <a:prstDash val="solid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rtlCol="0">
            <a:normAutofit fontScale="90000"/>
          </a:bodyPr>
          <a:lstStyle/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sz="2665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KESATUAN DAN PERSATUAN</a:t>
            </a:r>
            <a:br>
              <a:rPr lang="en-US" sz="2665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2665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PERBEZAAN PERANAN DAN TANGGUNGJAWAB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04800" y="1432586"/>
          <a:ext cx="8458200" cy="5273014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man Old Style" panose="02050604050505020204" charset="0"/>
                          <a:cs typeface="Bookman Old Style" panose="02050604050505020204" charset="0"/>
                        </a:rPr>
                        <a:t>BIL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man Old Style" panose="02050604050505020204" charset="0"/>
                          <a:cs typeface="Bookman Old Style" panose="02050604050505020204" charset="0"/>
                        </a:rPr>
                        <a:t>KESATUAN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man Old Style" panose="02050604050505020204" charset="0"/>
                          <a:cs typeface="Bookman Old Style" panose="02050604050505020204" charset="0"/>
                        </a:rPr>
                        <a:t>PERSATUAN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77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Terbuka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kepada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mereka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di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Semenanjung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sahaja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5C2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Keahlian terbuka untuk seluruh Malaysia.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6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Terbuka kepada Kakitangan KKM sahaja. Kerajaan Malaysia atau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KKM sebagai majikan  Anggota KKM adalah ahli.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5C2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Terbuka kepada semua tanpa mengira kakitangan KKM atau mana-mana organisasi tak kira sama ada pesara, bertukar profesion atau pelajar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368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en-US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  <a:sym typeface="+mn-ea"/>
                        </a:rPr>
                        <a:t>6</a:t>
                      </a: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KEAHLIAN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AHLI BIASA KKPPFKSM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TIADA AHLI SEUMUR HIDUP.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KEAHLIAN DIKIRA BERHAK SEKIRANYA PEMBAYARAN YURAN DILAKUKAN SECARA AKTIF DAN MASIH BERKHIDMAT DALAM KKM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5C2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AHLI BIASA 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AHLI SEUMUR HIDUP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Mereka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mempunyai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sekurang-kurangnya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berkelulusan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sijil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atau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diploma di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dalam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bidang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Farmasi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AHLI KEHORMAT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Mereka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difikirkan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boleh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membantu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mempertingkatkan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lagi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imej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profesion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.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0" y="152400"/>
            <a:ext cx="8458199" cy="1200329"/>
          </a:xfrm>
          <a:prstGeom prst="rect">
            <a:avLst/>
          </a:prstGeom>
          <a:solidFill>
            <a:srgbClr val="FFFFC3"/>
          </a:solidFill>
          <a:ln w="76200">
            <a:solidFill>
              <a:srgbClr val="00B0F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lvl="0"/>
            <a:endParaRPr lang="en-US" sz="1200" b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cs typeface="Bookman Old Style" panose="02050604050505020204" charset="0"/>
              <a:sym typeface="+mn-ea"/>
            </a:endParaRPr>
          </a:p>
          <a:p>
            <a:pPr lvl="0" algn="ct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cs typeface="Bookman Old Style" panose="02050604050505020204" charset="0"/>
                <a:sym typeface="+mn-ea"/>
              </a:rPr>
              <a:t>PERBEZAAN </a:t>
            </a:r>
            <a:r>
              <a:rPr lang="en-US" sz="3600" b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cs typeface="Bookman Old Style" panose="02050604050505020204" charset="0"/>
                <a:sym typeface="+mn-ea"/>
              </a:rPr>
              <a:t>PERANAN K &amp; P</a:t>
            </a:r>
            <a:endParaRPr lang="en-US" sz="3600" b="0" kern="0" dirty="0">
              <a:solidFill>
                <a:prstClr val="white"/>
              </a:solidFill>
              <a:latin typeface="Arial Black" panose="020B0A04020102020204" pitchFamily="34" charset="0"/>
              <a:cs typeface="Bookman Old Style" panose="02050604050505020204" charset="0"/>
            </a:endParaRPr>
          </a:p>
          <a:p>
            <a:endParaRPr lang="ms-MY" dirty="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04800" y="1600200"/>
          <a:ext cx="8458200" cy="4730381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736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man Old Style" panose="02050604050505020204" charset="0"/>
                          <a:cs typeface="Bookman Old Style" panose="02050604050505020204" charset="0"/>
                        </a:rPr>
                        <a:t>BIL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man Old Style" panose="02050604050505020204" charset="0"/>
                          <a:cs typeface="Bookman Old Style" panose="02050604050505020204" charset="0"/>
                        </a:rPr>
                        <a:t>KESATUAN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man Old Style" panose="02050604050505020204" charset="0"/>
                          <a:cs typeface="Bookman Old Style" panose="02050604050505020204" charset="0"/>
                        </a:rPr>
                        <a:t>PERSATUAN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8814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YURAN KEAHLIAN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RM 10.00 </a:t>
                      </a:r>
                      <a:r>
                        <a:rPr kumimoji="0" lang="en-US" alt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Sebulan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Hanya</a:t>
                      </a: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melalui</a:t>
                      </a: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BIRO ANGKASA. AGM 2018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5C2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YURAN KEAHLIAN</a:t>
                      </a:r>
                      <a:endParaRPr kumimoji="0" lang="ms-MY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Bayaran</a:t>
                      </a: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Masuk</a:t>
                      </a: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RM 10.00 </a:t>
                      </a:r>
                      <a:r>
                        <a:rPr kumimoji="0" lang="en-US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sahaja</a:t>
                      </a: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Ahli</a:t>
                      </a: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Biasa</a:t>
                      </a: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Seumur</a:t>
                      </a: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Hidup</a:t>
                      </a: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: RM 200.00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Ahli</a:t>
                      </a: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Kehormat</a:t>
                      </a: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0" lang="en-US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tiada</a:t>
                      </a: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yuran</a:t>
                      </a: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177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GELARAN BARISAN KEPIMPINAN: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PRESIDEN DAN EXCO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5C2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GELARAN BARISAN KEPIMPINAN :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YANG DIPERTUA DAN AMT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9073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5C2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1" y="304800"/>
            <a:ext cx="8458199" cy="1200329"/>
          </a:xfrm>
          <a:prstGeom prst="rect">
            <a:avLst/>
          </a:prstGeom>
          <a:solidFill>
            <a:srgbClr val="FFFFC3"/>
          </a:solidFill>
          <a:ln w="76200">
            <a:solidFill>
              <a:srgbClr val="00B0F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lvl="0"/>
            <a:endParaRPr lang="en-US" sz="1200" b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cs typeface="Bookman Old Style" panose="02050604050505020204" charset="0"/>
              <a:sym typeface="+mn-ea"/>
            </a:endParaRPr>
          </a:p>
          <a:p>
            <a:pPr lvl="0" algn="ct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cs typeface="Bookman Old Style" panose="02050604050505020204" charset="0"/>
                <a:sym typeface="+mn-ea"/>
              </a:rPr>
              <a:t>PERBEZAAN </a:t>
            </a:r>
            <a:r>
              <a:rPr lang="en-US" sz="3600" b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cs typeface="Bookman Old Style" panose="02050604050505020204" charset="0"/>
                <a:sym typeface="+mn-ea"/>
              </a:rPr>
              <a:t>PERANAN K &amp; P</a:t>
            </a:r>
            <a:endParaRPr lang="en-US" sz="3600" b="0" kern="0" dirty="0">
              <a:solidFill>
                <a:prstClr val="white"/>
              </a:solidFill>
              <a:latin typeface="Arial Black" panose="020B0A04020102020204" pitchFamily="34" charset="0"/>
              <a:cs typeface="Bookman Old Style" panose="02050604050505020204" charset="0"/>
            </a:endParaRPr>
          </a:p>
          <a:p>
            <a:endParaRPr lang="ms-MY" dirty="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000">
              <a:schemeClr val="accent6">
                <a:lumMod val="60000"/>
                <a:lumOff val="4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11"/>
          <p:cNvSpPr txBox="1">
            <a:spLocks noChangeArrowheads="1"/>
          </p:cNvSpPr>
          <p:nvPr/>
        </p:nvSpPr>
        <p:spPr bwMode="auto">
          <a:xfrm>
            <a:off x="76200" y="1226820"/>
            <a:ext cx="8519160" cy="4331970"/>
          </a:xfrm>
          <a:prstGeom prst="rect">
            <a:avLst/>
          </a:prstGeom>
          <a:noFill/>
          <a:ln w="12700" cmpd="sng">
            <a:noFill/>
            <a:prstDash val="solid"/>
            <a:miter lim="800000"/>
          </a:ln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en-US" sz="6000" dirty="0">
                <a:solidFill>
                  <a:srgbClr val="C00000"/>
                </a:solidFill>
                <a:latin typeface="Arial Black" panose="020B0A04020102020204" pitchFamily="34" charset="0"/>
              </a:rPr>
              <a:t>PERANAN</a:t>
            </a:r>
            <a:r>
              <a:rPr lang="en-US" altLang="en-US" sz="6000" dirty="0">
                <a:solidFill>
                  <a:srgbClr val="000000"/>
                </a:solidFill>
                <a:latin typeface="Arial Black" panose="020B0A04020102020204" pitchFamily="34" charset="0"/>
              </a:rPr>
              <a:t> DAN </a:t>
            </a:r>
            <a:r>
              <a:rPr lang="en-US" altLang="en-US" sz="6000" dirty="0">
                <a:solidFill>
                  <a:schemeClr val="accent1"/>
                </a:solidFill>
                <a:latin typeface="Arial Black" panose="020B0A04020102020204" pitchFamily="34" charset="0"/>
              </a:rPr>
              <a:t>TANGGUNGJAWAB</a:t>
            </a:r>
            <a:r>
              <a:rPr lang="en-US" altLang="en-US" sz="6000" dirty="0">
                <a:solidFill>
                  <a:srgbClr val="000000"/>
                </a:solidFill>
                <a:latin typeface="Arial Black" panose="020B0A04020102020204" pitchFamily="34" charset="0"/>
              </a:rPr>
              <a:t> 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en-US" sz="4800" i="1" dirty="0">
                <a:solidFill>
                  <a:srgbClr val="000000"/>
                </a:solidFill>
                <a:latin typeface="Arial Black" panose="020B0A04020102020204" pitchFamily="34" charset="0"/>
              </a:rPr>
              <a:t>KKPPFKSM</a:t>
            </a:r>
            <a:r>
              <a:rPr lang="en-US" altLang="en-US" sz="4000" dirty="0">
                <a:solidFill>
                  <a:srgbClr val="000000"/>
                </a:solidFill>
                <a:latin typeface="Arial Black" panose="020B0A04020102020204" pitchFamily="34" charset="0"/>
              </a:rPr>
              <a:t> 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en-US" sz="400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DALAM  PERKEMBANGAN PROFESION PENOLONG PEGAWAI FARMASI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s-MY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50"/>
            <a:ext cx="9144000" cy="6761950"/>
          </a:xfrm>
        </p:spPr>
      </p:pic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92760" y="1545590"/>
          <a:ext cx="7964805" cy="4975225"/>
        </p:xfrm>
        <a:graphic>
          <a:graphicData uri="http://schemas.openxmlformats.org/drawingml/2006/table">
            <a:tbl>
              <a:tblPr/>
              <a:tblGrid>
                <a:gridCol w="64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6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3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89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BIL</a:t>
                      </a:r>
                      <a:endParaRPr kumimoji="0" lang="ms-MY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NAMA</a:t>
                      </a:r>
                      <a:endParaRPr kumimoji="0" lang="ms-MY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JAWATAN DALAM KKPPFKSM</a:t>
                      </a:r>
                      <a:endParaRPr kumimoji="0" lang="ms-MY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68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ENCIK ZAMRI BIN ARIFFIN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PRESIDEN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RAZALLE BIN DOLLAH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NAIB PRESIDEN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68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MOHD ROZALI BIN JAFFAR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SETIAUSAHA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AGUNG</a:t>
                      </a: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41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PUAN NORHAYATI BINTI  MOHAMMAD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PENOLONG SETIAUSAHA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AGUNG</a:t>
                      </a: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32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ZAINAL BIN ZULKEFRI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BENDAHARI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05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MOHAMAD NOR BIN HAJI  ADAM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276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BASABAH IBRAHIM (JOHOR)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182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PUAN NORZUZAWANI BINTI  ZULKIFLE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005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PUAN ZANARIAH BT MOHAMAD ARIFF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41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HJH INTAN NOORLINORA BT SELAMAT (JOHOR)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itle 1"/>
          <p:cNvSpPr txBox="1"/>
          <p:nvPr/>
        </p:nvSpPr>
        <p:spPr bwMode="auto">
          <a:xfrm>
            <a:off x="457200" y="155549"/>
            <a:ext cx="8001000" cy="755703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r>
              <a:rPr lang="en-US" sz="54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rPr>
              <a:t>SENARAI EXCO</a:t>
            </a:r>
            <a:endParaRPr lang="ms-MY" sz="2200" kern="0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14" name="Title 1"/>
          <p:cNvSpPr txBox="1"/>
          <p:nvPr/>
        </p:nvSpPr>
        <p:spPr bwMode="auto">
          <a:xfrm>
            <a:off x="457200" y="990600"/>
            <a:ext cx="8001000" cy="554990"/>
          </a:xfrm>
          <a:prstGeom prst="rect">
            <a:avLst/>
          </a:prstGeom>
          <a:solidFill>
            <a:srgbClr val="FFC00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2800" i="1" kern="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rPr>
              <a:t>SESI 2016 - 2018</a:t>
            </a:r>
          </a:p>
          <a:p>
            <a:pPr algn="ctr">
              <a:defRPr/>
            </a:pPr>
            <a:r>
              <a:rPr lang="en-US" sz="5400" kern="0" dirty="0">
                <a:solidFill>
                  <a:schemeClr val="bg2"/>
                </a:solidFill>
                <a:latin typeface="Arial Black" panose="020B0A04020102020204" pitchFamily="34" charset="0"/>
                <a:ea typeface="+mj-ea"/>
                <a:cs typeface="+mj-cs"/>
              </a:rPr>
              <a:t> </a:t>
            </a:r>
            <a:endParaRPr lang="ms-MY" sz="22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s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99744"/>
          </a:xfr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1524000"/>
          <a:ext cx="8067040" cy="5243541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1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62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BIL</a:t>
                      </a:r>
                      <a:endParaRPr kumimoji="0" lang="ms-MY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NAMA</a:t>
                      </a:r>
                      <a:endParaRPr kumimoji="0" lang="ms-MY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JAWATAN DALAM KKPPFKSM</a:t>
                      </a:r>
                      <a:endParaRPr kumimoji="0" lang="ms-MY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51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RAZALLE BIN DOLLAH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PRESIDEN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MOHD ROZALI BIN JAFFAR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NAIB PRESIDEN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51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ABD RAHIM BIN ABDULLAH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SETIAUSAHA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AGUNG</a:t>
                      </a: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51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ENCIK AHMAD FARI</a:t>
                      </a:r>
                      <a:r>
                        <a:rPr kumimoji="0" lang="en-US" altLang="ms-MY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Z</a:t>
                      </a: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BIN AZMI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PENOLONG SETIAUSAHA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AGUNG</a:t>
                      </a: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51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ZAINAL BIN ZOLKEFRI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BENDAHARI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92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HAJAH ZANARIAH BT MOHAMAD ARIFF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( BIRO KEAHLIAN )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92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ENCIK MOHD FAIZAL BIN MURAD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( BIRO KEBAJIKAN )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92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HAJAH ZARINA  BINTI ARIFFIN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( BIRO SUKAN DAN SOSIAL )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92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9.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PUAN NORZUZAWANI BINTI  ZULKIFLE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( BIRO EKONOMI )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92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HAJAH HANISAH BINTI MD DURAIBI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( BIRO LATIHAN DAN PENDIDIKAN)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itle 1"/>
          <p:cNvSpPr txBox="1"/>
          <p:nvPr/>
        </p:nvSpPr>
        <p:spPr bwMode="auto">
          <a:xfrm>
            <a:off x="457200" y="190500"/>
            <a:ext cx="8107680" cy="821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r>
              <a:rPr lang="en-US" sz="54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rPr>
              <a:t>SENARAI EXCO</a:t>
            </a:r>
            <a:endParaRPr lang="ms-MY" sz="2200" kern="0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7" name="Title 1"/>
          <p:cNvSpPr txBox="1"/>
          <p:nvPr/>
        </p:nvSpPr>
        <p:spPr bwMode="auto">
          <a:xfrm>
            <a:off x="457200" y="914400"/>
            <a:ext cx="8107680" cy="62103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2800" i="1" kern="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rPr>
              <a:t>SESI 2018 - 2020</a:t>
            </a:r>
          </a:p>
          <a:p>
            <a:pPr algn="ctr">
              <a:defRPr/>
            </a:pPr>
            <a:r>
              <a:rPr lang="en-US" sz="5400" i="1" kern="0" dirty="0">
                <a:solidFill>
                  <a:schemeClr val="bg2"/>
                </a:solidFill>
                <a:latin typeface="Arial Black" panose="020B0A04020102020204" pitchFamily="34" charset="0"/>
                <a:ea typeface="+mj-ea"/>
                <a:cs typeface="+mj-cs"/>
              </a:rPr>
              <a:t> </a:t>
            </a:r>
            <a:endParaRPr lang="ms-MY" sz="2200" i="1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s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99744"/>
          </a:xfr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1524000"/>
          <a:ext cx="8067040" cy="5243541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1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62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BIL</a:t>
                      </a:r>
                      <a:endParaRPr kumimoji="0" lang="ms-MY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NAMA</a:t>
                      </a:r>
                      <a:endParaRPr kumimoji="0" lang="ms-MY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JAWATAN DALAM KKPPFKSM</a:t>
                      </a:r>
                      <a:endParaRPr kumimoji="0" lang="ms-MY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51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RAZALLE BIN DOLLAH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PRESIDEN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MOHD ROZALI BIN JAFFAR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NAIB PRESIDEN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51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ABD RAHIM BIN ABDULLAH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SETIAUSAHA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AGUNG</a:t>
                      </a: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51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ENCIK AHMAD FARI</a:t>
                      </a:r>
                      <a:r>
                        <a:rPr kumimoji="0" lang="en-US" altLang="ms-MY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Z</a:t>
                      </a: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BIN AZMI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PENOLONG SETIAUSAHA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AGUNG</a:t>
                      </a: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51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ZAINAL BIN ZOLKEFRI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BENDAHARI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92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HAJAH ZANARIAH BT MOHAMAD ARIFF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( BIRO KEAHLIAN )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92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ENCIK MOHD FAIZAL BIN MURAD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( BIRO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TEKNOLOGI MAKLUMAT </a:t>
                      </a: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92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PUAN NUR SOHAILA BINTI ABDUL JALIL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( BIRO SUKAN DAN SOSIAL )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92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9.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EN RADZUAN BIN OTHMAN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( BIRO EKONOMI )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92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HAJAH HANISAH BINTI MD DURAIBI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( BIRO LATIHAN DAN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PENDIDIKAN ) </a:t>
                      </a: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itle 1"/>
          <p:cNvSpPr txBox="1"/>
          <p:nvPr/>
        </p:nvSpPr>
        <p:spPr bwMode="auto">
          <a:xfrm>
            <a:off x="457200" y="190500"/>
            <a:ext cx="8107680" cy="8216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r>
              <a:rPr lang="en-US" sz="54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rPr>
              <a:t>SENARAI EXCO</a:t>
            </a:r>
            <a:endParaRPr lang="ms-MY" sz="2200" kern="0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7" name="Title 1"/>
          <p:cNvSpPr txBox="1"/>
          <p:nvPr/>
        </p:nvSpPr>
        <p:spPr bwMode="auto">
          <a:xfrm>
            <a:off x="457200" y="914400"/>
            <a:ext cx="8107680" cy="62103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2800" i="1" kern="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rPr>
              <a:t>SESI </a:t>
            </a:r>
            <a:r>
              <a:rPr lang="en-US" sz="2800" i="1" kern="0" dirty="0" smtClean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rPr>
              <a:t>2020 </a:t>
            </a:r>
            <a:r>
              <a:rPr lang="en-US" sz="2800" i="1" kern="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rPr>
              <a:t>- </a:t>
            </a:r>
            <a:r>
              <a:rPr lang="en-US" sz="2800" i="1" kern="0" dirty="0" smtClean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rPr>
              <a:t>2022</a:t>
            </a:r>
            <a:endParaRPr lang="en-US" sz="2800" i="1" kern="0" dirty="0">
              <a:solidFill>
                <a:schemeClr val="accent3">
                  <a:lumMod val="75000"/>
                </a:schemeClr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5400" i="1" kern="0" dirty="0">
                <a:solidFill>
                  <a:schemeClr val="bg2"/>
                </a:solidFill>
                <a:latin typeface="Arial Black" panose="020B0A04020102020204" pitchFamily="34" charset="0"/>
                <a:ea typeface="+mj-ea"/>
                <a:cs typeface="+mj-cs"/>
              </a:rPr>
              <a:t> </a:t>
            </a:r>
            <a:endParaRPr lang="ms-MY" sz="2200" i="1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42950" y="1295400"/>
            <a:ext cx="78867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3400" y="685800"/>
            <a:ext cx="8096250" cy="48768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7" name="Text Box 6"/>
          <p:cNvSpPr txBox="1"/>
          <p:nvPr/>
        </p:nvSpPr>
        <p:spPr>
          <a:xfrm>
            <a:off x="76200" y="1600200"/>
            <a:ext cx="3619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indent="0">
              <a:buFont typeface="+mj-lt"/>
              <a:buNone/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cs"/>
                <a:sym typeface="+mn-ea"/>
              </a:rPr>
              <a:t> </a:t>
            </a:r>
            <a:r>
              <a:rPr lang="en-US" dirty="0">
                <a:solidFill>
                  <a:schemeClr val="bg1"/>
                </a:solidFill>
                <a:cs typeface="+mn-cs"/>
                <a:sym typeface="+mn-ea"/>
              </a:rPr>
              <a:t> 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431800" y="5789612"/>
            <a:ext cx="8509000" cy="4603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BARISAN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EXCO LEPAS  </a:t>
            </a: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2020 </a:t>
            </a: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- 2022)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3695" y="1992312"/>
          <a:ext cx="8284845" cy="433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9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0673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BIL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NEGERI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NAMA WAKIL NEGERI KKPPFKSM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28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1.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JOHOR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HAJAH NAPSIAH BINTI </a:t>
                      </a:r>
                      <a:r>
                        <a:rPr lang="ms-MY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SAHID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28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2.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KEDAH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</a:t>
                      </a:r>
                      <a:r>
                        <a:rPr lang="it-IT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PUAN INTAN MUNIRAH</a:t>
                      </a:r>
                      <a:r>
                        <a:rPr lang="it-IT" sz="1200" b="1" i="0" u="none" strike="noStrike" baseline="0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BINTI ABD MANAN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93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3.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KELANTAN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s-MY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  ENCIK MOHD </a:t>
                      </a:r>
                      <a:r>
                        <a:rPr lang="ms-M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RIDZUAN BIN AWANG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28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4.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MELAKA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MOHD HAFIZ BIN ZAKARIAH 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28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5.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NEGERI SEMBILAN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RUSMIZA BINTI MD BASHAH 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28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6.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PAHANG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</a:t>
                      </a:r>
                      <a:r>
                        <a:rPr lang="ms-MY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HAMIZI </a:t>
                      </a:r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BIN MOHAMED ALI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28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7.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PERAK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GANESAN A/L  NARAYANAN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35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8.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PERLIS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MOHAMAD ZAINUDDIN BIN MOHD RASHID 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28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9.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PULAU PINANG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AYUNI@ROHIJJAH BINTI AB GHANI 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228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10.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SELANGOR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NORHAFISHAH BINTI OSMAN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28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11.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TERENGGANU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AHMAD FAUZE BIN ENDUT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52760">
                <a:tc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Arial Black" panose="020B0A04020102020204" pitchFamily="34" charset="0"/>
                      </a:endParaRPr>
                    </a:p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12</a:t>
                      </a:r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</a:t>
                      </a:r>
                      <a:endParaRPr lang="ms-MY" sz="1200" b="1" i="0" u="none" strike="noStrike" dirty="0" smtClean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  <a:p>
                      <a:pPr algn="l" fontAlgn="ctr"/>
                      <a:r>
                        <a:rPr lang="ms-MY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WILAYAH PERSEKUTUAN KUALA   LUMPUR</a:t>
                      </a:r>
                    </a:p>
                    <a:p>
                      <a:pPr algn="l" fontAlgn="ctr"/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ZURIATI BINTI ZAHARI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Title 1"/>
          <p:cNvSpPr txBox="1"/>
          <p:nvPr/>
        </p:nvSpPr>
        <p:spPr bwMode="auto">
          <a:xfrm>
            <a:off x="328295" y="372745"/>
            <a:ext cx="8358505" cy="9601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r>
              <a:rPr lang="en-US" sz="36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PELANTIKAN WAKIL NEGERI</a:t>
            </a:r>
            <a:endParaRPr lang="ms-MY" sz="14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7" name="Title 1"/>
          <p:cNvSpPr txBox="1"/>
          <p:nvPr/>
        </p:nvSpPr>
        <p:spPr bwMode="auto">
          <a:xfrm>
            <a:off x="328295" y="1332865"/>
            <a:ext cx="8361045" cy="6178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28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SESI 2021 - 2022</a:t>
            </a:r>
          </a:p>
          <a:p>
            <a:pPr algn="ctr">
              <a:defRPr/>
            </a:pPr>
            <a:r>
              <a:rPr lang="en-US" sz="5400" kern="0" dirty="0">
                <a:solidFill>
                  <a:schemeClr val="bg2"/>
                </a:solidFill>
                <a:latin typeface="Arial Black" panose="020B0A04020102020204" pitchFamily="34" charset="0"/>
                <a:ea typeface="+mj-ea"/>
                <a:cs typeface="+mj-cs"/>
              </a:rPr>
              <a:t> </a:t>
            </a:r>
            <a:endParaRPr lang="ms-MY" sz="22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9" name="Picture 1" descr="C:\Documents and Settings\User\Desktop\new ppf logo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456" y="960191"/>
            <a:ext cx="1066800" cy="919752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1" name="TextBox 11"/>
          <p:cNvSpPr txBox="1">
            <a:spLocks noChangeArrowheads="1"/>
          </p:cNvSpPr>
          <p:nvPr/>
        </p:nvSpPr>
        <p:spPr bwMode="auto">
          <a:xfrm rot="636488">
            <a:off x="420370" y="202565"/>
            <a:ext cx="4472305" cy="6638290"/>
          </a:xfrm>
          <a:prstGeom prst="rect">
            <a:avLst/>
          </a:prstGeom>
          <a:solidFill>
            <a:srgbClr val="00B0F0"/>
          </a:solidFill>
          <a:ln w="76200">
            <a:solidFill>
              <a:srgbClr val="FFFF00"/>
            </a:solidFill>
          </a:ln>
          <a:effectLst>
            <a:innerShdw blurRad="114300">
              <a:srgbClr val="00B0F0"/>
            </a:inn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endParaRPr lang="en-US" altLang="en-US" sz="2800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endParaRPr lang="en-US" altLang="en-US" sz="2800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en-US" sz="2800" i="1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DIALOG DAN MAJLIS  PERSARAAN </a:t>
            </a:r>
            <a:r>
              <a:rPr lang="en-US" altLang="en-US" sz="2800" i="1" dirty="0">
                <a:solidFill>
                  <a:srgbClr val="000000"/>
                </a:solidFill>
                <a:latin typeface="Arial Black" panose="020B0A04020102020204" pitchFamily="34" charset="0"/>
              </a:rPr>
              <a:t> 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en-US" sz="2800" i="1" dirty="0">
                <a:solidFill>
                  <a:srgbClr val="000000"/>
                </a:solidFill>
                <a:latin typeface="Arial Black" panose="020B0A04020102020204" pitchFamily="34" charset="0"/>
              </a:rPr>
              <a:t>BAGI </a:t>
            </a:r>
            <a:endParaRPr lang="en-US" altLang="en-US" sz="2800" i="1" dirty="0" smtClean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en-US" sz="2800" i="1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PENOLONG </a:t>
            </a:r>
            <a:r>
              <a:rPr lang="en-US" altLang="en-US" sz="2800" i="1" dirty="0">
                <a:solidFill>
                  <a:srgbClr val="000000"/>
                </a:solidFill>
                <a:latin typeface="Arial Black" panose="020B0A04020102020204" pitchFamily="34" charset="0"/>
              </a:rPr>
              <a:t>PEGAWAI </a:t>
            </a:r>
            <a:r>
              <a:rPr lang="en-US" altLang="en-US" sz="2800" i="1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FARMASI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en-US" sz="2800" i="1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TAHUN  2023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en-US" sz="2800" i="1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DI DEWAN ORIENTAL MELAKA  STRAITS MEDICAL CENTRE,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en-US" sz="2800" i="1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KLEBANG MELAKA</a:t>
            </a:r>
            <a:endParaRPr lang="en-US" altLang="en-US" sz="2800" i="1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endParaRPr lang="en-US" altLang="en-US" sz="2800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algn="ctr">
              <a:spcBef>
                <a:spcPct val="35000"/>
              </a:spcBef>
              <a:buClrTx/>
              <a:buSzTx/>
              <a:buFontTx/>
              <a:buNone/>
            </a:pPr>
            <a:endParaRPr lang="en-US" altLang="en-US" sz="2800" dirty="0"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1"/>
          <p:cNvSpPr txBox="1">
            <a:spLocks noChangeArrowheads="1"/>
          </p:cNvSpPr>
          <p:nvPr/>
        </p:nvSpPr>
        <p:spPr bwMode="auto">
          <a:xfrm>
            <a:off x="4840956" y="4085858"/>
            <a:ext cx="3987800" cy="1809726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endParaRPr lang="en-US" altLang="en-US" sz="2400" dirty="0">
              <a:latin typeface="Algerian" panose="04020705040A02060702" charset="0"/>
              <a:cs typeface="Algerian" panose="04020705040A02060702" charset="0"/>
            </a:endParaRPr>
          </a:p>
          <a:p>
            <a:pPr algn="ctr"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en-US" sz="1600" b="0" dirty="0">
                <a:solidFill>
                  <a:srgbClr val="C00000"/>
                </a:solidFill>
                <a:latin typeface="Arial Black" panose="020B0A04020102020204" pitchFamily="34" charset="0"/>
              </a:rPr>
              <a:t> KESATUAN KEBANGSAAN PENOLONG PEGAWAI FARMASI KERAJAAN SEMENANJUNG MALAYSIA </a:t>
            </a:r>
          </a:p>
          <a:p>
            <a:pPr algn="ctr"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en-US" sz="1600" b="0" dirty="0">
                <a:solidFill>
                  <a:srgbClr val="C00000"/>
                </a:solidFill>
                <a:latin typeface="Arial Black" panose="020B0A04020102020204" pitchFamily="34" charset="0"/>
              </a:rPr>
              <a:t>(KKPPFKSM)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67642" y="2275397"/>
            <a:ext cx="3016250" cy="1783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PENCERAMAH:</a:t>
            </a:r>
          </a:p>
          <a:p>
            <a:endParaRPr lang="en-US" sz="2000" dirty="0"/>
          </a:p>
          <a:p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AHMAD FARIZ BIN AZMI</a:t>
            </a:r>
          </a:p>
          <a:p>
            <a:r>
              <a:rPr lang="en-US" sz="1100" dirty="0" err="1" smtClean="0">
                <a:solidFill>
                  <a:schemeClr val="tx1"/>
                </a:solidFill>
                <a:latin typeface="Arial Black" panose="020B0A04020102020204" pitchFamily="34" charset="0"/>
              </a:rPr>
              <a:t>Penolong</a:t>
            </a:r>
            <a:r>
              <a:rPr lang="en-US" sz="11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Arial Black" panose="020B0A04020102020204" pitchFamily="34" charset="0"/>
              </a:rPr>
              <a:t>Pegawai</a:t>
            </a:r>
            <a:r>
              <a:rPr lang="en-US" sz="11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Arial Black" panose="020B0A04020102020204" pitchFamily="34" charset="0"/>
              </a:rPr>
              <a:t>Farmasi</a:t>
            </a:r>
            <a:r>
              <a:rPr lang="en-US" sz="11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U32</a:t>
            </a:r>
          </a:p>
          <a:p>
            <a:r>
              <a:rPr lang="en-US" sz="1100" dirty="0" err="1" smtClean="0">
                <a:solidFill>
                  <a:schemeClr val="tx1"/>
                </a:solidFill>
                <a:latin typeface="Arial Black" panose="020B0A04020102020204" pitchFamily="34" charset="0"/>
              </a:rPr>
              <a:t>Bahagian</a:t>
            </a:r>
            <a:r>
              <a:rPr lang="en-US" sz="11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Arial Black" panose="020B0A04020102020204" pitchFamily="34" charset="0"/>
              </a:rPr>
              <a:t>Regulatori</a:t>
            </a:r>
            <a:r>
              <a:rPr lang="en-US" sz="11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Arial Black" panose="020B0A04020102020204" pitchFamily="34" charset="0"/>
              </a:rPr>
              <a:t>Farmasi</a:t>
            </a:r>
            <a:r>
              <a:rPr lang="en-US" sz="11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Negara</a:t>
            </a:r>
          </a:p>
          <a:p>
            <a:endParaRPr lang="en-US" sz="1600" dirty="0">
              <a:latin typeface="Arial Black" panose="020B0A04020102020204" pitchFamily="34" charset="0"/>
            </a:endParaRPr>
          </a:p>
          <a:p>
            <a:pPr algn="ctr"/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15 JULAI 2023</a:t>
            </a:r>
            <a:endParaRPr lang="ms-MY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80">
          <a:fgClr>
            <a:schemeClr val="accent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328295" y="448945"/>
            <a:ext cx="8358505" cy="9601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r>
              <a:rPr lang="en-US" sz="36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PELANTIKAN WAKIL NEGERI</a:t>
            </a:r>
            <a:endParaRPr lang="ms-MY" sz="14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7" name="Title 1"/>
          <p:cNvSpPr txBox="1"/>
          <p:nvPr/>
        </p:nvSpPr>
        <p:spPr bwMode="auto">
          <a:xfrm>
            <a:off x="328295" y="1363345"/>
            <a:ext cx="8361045" cy="6178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28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SESI 2021 - 2022</a:t>
            </a:r>
          </a:p>
          <a:p>
            <a:pPr algn="ctr">
              <a:defRPr/>
            </a:pPr>
            <a:r>
              <a:rPr lang="en-US" sz="5400" kern="0" dirty="0">
                <a:solidFill>
                  <a:schemeClr val="bg2"/>
                </a:solidFill>
                <a:latin typeface="Arial Black" panose="020B0A04020102020204" pitchFamily="34" charset="0"/>
                <a:ea typeface="+mj-ea"/>
                <a:cs typeface="+mj-cs"/>
              </a:rPr>
              <a:t> </a:t>
            </a:r>
            <a:endParaRPr lang="ms-MY" sz="22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81000" y="1981200"/>
          <a:ext cx="8284845" cy="434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9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825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BIL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NEGERI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NAMA WAKIL NEGERI KKPPFKSM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306">
                <a:tc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Arial Black" panose="020B0A04020102020204" pitchFamily="34" charset="0"/>
                      </a:endParaRPr>
                    </a:p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13.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s-MY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  <a:p>
                      <a:pPr algn="l" fontAlgn="b"/>
                      <a:r>
                        <a:rPr lang="ms-MY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HOSPITAL TUNKU AZIZAH,    KUALA LUMPUR</a:t>
                      </a:r>
                    </a:p>
                    <a:p>
                      <a:pPr algn="l" fontAlgn="b"/>
                      <a:endParaRPr lang="ms-MY" sz="12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s-MY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ms-MY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PUAN MUNIRA </a:t>
                      </a:r>
                      <a:r>
                        <a:rPr lang="ms-M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BINTI MOHD FAIDZ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3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14.</a:t>
                      </a:r>
                    </a:p>
                    <a:p>
                      <a:pPr algn="ctr"/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INSTITUT PERUBATAN RESPIRATORI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MUHAMMAD FAIZ BIN ISHAK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6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15.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INSTITUT KANSER NEGARA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s-MY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ms-MY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PUAN GOH </a:t>
                      </a:r>
                      <a:r>
                        <a:rPr lang="ms-M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LIAN CHOO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0963">
                <a:tc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Arial Black" panose="020B0A04020102020204" pitchFamily="34" charset="0"/>
                      </a:endParaRPr>
                    </a:p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16.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</a:t>
                      </a:r>
                    </a:p>
                    <a:p>
                      <a:pPr algn="l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WILAYAH PERSEKUTUAN PUTRAJAYA</a:t>
                      </a:r>
                    </a:p>
                    <a:p>
                      <a:pPr algn="l" fontAlgn="ctr"/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KHALID BIN SULAIMAN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6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17.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NPRA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</a:t>
                      </a:r>
                      <a:r>
                        <a:rPr lang="ms-MY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PUAN SITI MAYANI BINTI JAMAL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6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18.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HOSPITAL KUALA LUMPUR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MULIZAH BINTI HAMZAH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6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19.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PrPF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KKM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INDRA </a:t>
                      </a:r>
                      <a:r>
                        <a:rPr lang="it-IT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SHAHRIL BIN ABD HAMID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6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20.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JABATAN PENJARA MALAYSIA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</a:t>
                      </a:r>
                      <a:r>
                        <a:rPr lang="it-IT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ZALAIWATI </a:t>
                      </a:r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BINTI ZAKARIA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3910">
                <a:tc>
                  <a:txBody>
                    <a:bodyPr/>
                    <a:lstStyle/>
                    <a:p>
                      <a:pPr algn="ctr"/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it-IT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3695" y="1992312"/>
          <a:ext cx="8284845" cy="4408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9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776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BIL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NEGERI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NAMA WAKIL NEGERI KKPPFKSM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1.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JOHOR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</a:t>
                      </a:r>
                      <a:r>
                        <a:rPr lang="ms-MY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PUAN RASIDAH BINTI MARNI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2.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KEDAH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</a:t>
                      </a:r>
                      <a:r>
                        <a:rPr lang="it-IT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PUAN INTAN MUNIRAH</a:t>
                      </a:r>
                      <a:r>
                        <a:rPr lang="it-IT" sz="1200" b="1" i="0" u="none" strike="noStrike" baseline="0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BINTI ABD MANAN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91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3.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KELANTAN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s-MY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  ENCIK MOHD </a:t>
                      </a:r>
                      <a:r>
                        <a:rPr lang="ms-M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RIDZUAN BIN AWANG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4.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MELAKA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MOHD HAFIZ BIN ZAKARIAH 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5.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NEGERI SEMBILAN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</a:t>
                      </a:r>
                      <a:r>
                        <a:rPr lang="ms-MY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BAWANI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2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6.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PAHANG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</a:t>
                      </a:r>
                      <a:r>
                        <a:rPr lang="ms-MY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HAMIZI </a:t>
                      </a:r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BIN MOHAMED ALI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2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7.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PERAK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</a:t>
                      </a:r>
                      <a:r>
                        <a:rPr lang="ms-MY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PUAN SOFIENAS 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5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8.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PERLIS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</a:t>
                      </a:r>
                      <a:r>
                        <a:rPr lang="ms-MY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PUAN RUSMIZA BINTI MD BASHAH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2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9.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PULAU PINANG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AYUNI@ROHIJJAH BINTI AB GHANI 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2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10.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SELANGOR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NORHAFISHAH BINTI OSMAN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2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11.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TERENGGANU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AHMAD FAUZE BIN ENDUT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66000">
                <a:tc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Arial Black" panose="020B0A04020102020204" pitchFamily="34" charset="0"/>
                      </a:endParaRPr>
                    </a:p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12</a:t>
                      </a:r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</a:t>
                      </a:r>
                      <a:endParaRPr lang="ms-MY" sz="1200" b="1" i="0" u="none" strike="noStrike" dirty="0" smtClean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  <a:p>
                      <a:pPr algn="l" fontAlgn="ctr"/>
                      <a:r>
                        <a:rPr lang="ms-MY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WILAYAH PERSEKUTUAN KUALA   LUMPUR</a:t>
                      </a:r>
                    </a:p>
                    <a:p>
                      <a:pPr algn="l" fontAlgn="ctr"/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ZURIATI BINTI ZAHARI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Title 1"/>
          <p:cNvSpPr txBox="1"/>
          <p:nvPr/>
        </p:nvSpPr>
        <p:spPr bwMode="auto">
          <a:xfrm>
            <a:off x="328295" y="372745"/>
            <a:ext cx="8358505" cy="9601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r>
              <a:rPr lang="en-US" sz="36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PELANTIKAN WAKIL NEGERI</a:t>
            </a:r>
            <a:endParaRPr lang="ms-MY" sz="14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7" name="Title 1"/>
          <p:cNvSpPr txBox="1"/>
          <p:nvPr/>
        </p:nvSpPr>
        <p:spPr bwMode="auto">
          <a:xfrm>
            <a:off x="328295" y="1332865"/>
            <a:ext cx="8361045" cy="6178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28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SESI </a:t>
            </a:r>
            <a:r>
              <a:rPr lang="en-US" sz="2800" kern="0" dirty="0" smtClean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2022 </a:t>
            </a:r>
            <a:r>
              <a:rPr lang="en-US" sz="28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- </a:t>
            </a:r>
            <a:r>
              <a:rPr lang="en-US" sz="2800" kern="0" dirty="0" smtClean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2025</a:t>
            </a:r>
            <a:endParaRPr lang="en-US" sz="28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5400" kern="0" dirty="0">
                <a:solidFill>
                  <a:schemeClr val="bg2"/>
                </a:solidFill>
                <a:latin typeface="Arial Black" panose="020B0A04020102020204" pitchFamily="34" charset="0"/>
                <a:ea typeface="+mj-ea"/>
                <a:cs typeface="+mj-cs"/>
              </a:rPr>
              <a:t> </a:t>
            </a:r>
            <a:endParaRPr lang="ms-MY" sz="22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328295" y="448945"/>
            <a:ext cx="8358505" cy="9601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r>
              <a:rPr lang="en-US" sz="36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PELANTIKAN WAKIL NEGERI</a:t>
            </a:r>
            <a:endParaRPr lang="ms-MY" sz="14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7" name="Title 1"/>
          <p:cNvSpPr txBox="1"/>
          <p:nvPr/>
        </p:nvSpPr>
        <p:spPr bwMode="auto">
          <a:xfrm>
            <a:off x="328295" y="1363345"/>
            <a:ext cx="8361045" cy="6178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28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SESI </a:t>
            </a:r>
            <a:r>
              <a:rPr lang="en-US" sz="2800" kern="0" dirty="0" smtClean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2022 </a:t>
            </a:r>
            <a:r>
              <a:rPr lang="en-US" sz="28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- </a:t>
            </a:r>
            <a:r>
              <a:rPr lang="en-US" sz="2800" kern="0" dirty="0" smtClean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2025</a:t>
            </a:r>
            <a:endParaRPr lang="en-US" sz="28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5400" kern="0" dirty="0">
                <a:solidFill>
                  <a:schemeClr val="bg2"/>
                </a:solidFill>
                <a:latin typeface="Arial Black" panose="020B0A04020102020204" pitchFamily="34" charset="0"/>
                <a:ea typeface="+mj-ea"/>
                <a:cs typeface="+mj-cs"/>
              </a:rPr>
              <a:t> </a:t>
            </a:r>
            <a:endParaRPr lang="ms-MY" sz="22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81000" y="1981200"/>
          <a:ext cx="8284845" cy="4419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9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077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BIL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NEGERI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NAMA WAKIL NEGERI KKPPFKSM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785">
                <a:tc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Arial Black" panose="020B0A04020102020204" pitchFamily="34" charset="0"/>
                      </a:endParaRPr>
                    </a:p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13.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s-MY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  <a:p>
                      <a:pPr algn="l" fontAlgn="b"/>
                      <a:r>
                        <a:rPr lang="ms-MY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HOSPITAL TUNKU AZIZAH,    KUALA LUMPUR</a:t>
                      </a:r>
                    </a:p>
                    <a:p>
                      <a:pPr algn="l" fontAlgn="b"/>
                      <a:endParaRPr lang="ms-MY" sz="12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s-MY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ms-MY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PUAN MUNIRA </a:t>
                      </a:r>
                      <a:r>
                        <a:rPr lang="ms-M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BINTI MOHD FAIDZ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0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14.</a:t>
                      </a:r>
                    </a:p>
                    <a:p>
                      <a:pPr algn="ctr"/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INSTITUT PERUBATAN RESPIRATORI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MUHAMMAD FAIZ BIN ISHAK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15.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INSTITUT KANSER NEGARA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s-MY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ms-MY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PUAN SITI AMINAH BINTI SULAIMAN</a:t>
                      </a:r>
                      <a:endParaRPr lang="ms-MY" sz="12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840">
                <a:tc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Arial Black" panose="020B0A04020102020204" pitchFamily="34" charset="0"/>
                      </a:endParaRPr>
                    </a:p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16.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</a:t>
                      </a:r>
                    </a:p>
                    <a:p>
                      <a:pPr algn="l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WILAYAH PERSEKUTUAN PUTRAJAYA</a:t>
                      </a:r>
                    </a:p>
                    <a:p>
                      <a:pPr algn="l" fontAlgn="ctr"/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GOH LIAN CHOO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17.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NPRA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</a:t>
                      </a:r>
                      <a:r>
                        <a:rPr lang="ms-MY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PUAN SITI MAYANI BINTI JAMAL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18.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HOSPITAL KUALA LUMPUR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MULIZAH BINTI HAMZAH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19.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PrPF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KKM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INDRA </a:t>
                      </a:r>
                      <a:r>
                        <a:rPr lang="it-IT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SHAHRIL BIN ABD HAMID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20.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JABATAN PENJARA MALAYSIA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</a:t>
                      </a:r>
                      <a:r>
                        <a:rPr lang="it-IT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ZALAIWATI </a:t>
                      </a:r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BINTI ZAKARIA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119">
                <a:tc>
                  <a:txBody>
                    <a:bodyPr/>
                    <a:lstStyle/>
                    <a:p>
                      <a:pPr algn="ctr"/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it-IT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52400"/>
            <a:ext cx="8610600" cy="1105535"/>
          </a:xfrm>
          <a:prstGeom prst="rect">
            <a:avLst/>
          </a:prstGeom>
          <a:solidFill>
            <a:srgbClr val="FFC000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glow rad="228600">
              <a:srgbClr val="FFFE81">
                <a:alpha val="40000"/>
              </a:srgbClr>
            </a:glow>
            <a:outerShdw blurRad="50800" dist="50800" dir="5400000" algn="ctr" rotWithShape="0">
              <a:srgbClr val="F5F7F9">
                <a:alpha val="100000"/>
              </a:srgbClr>
            </a:outerShdw>
          </a:effectLst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>
              <a:defRPr/>
            </a:pPr>
            <a:r>
              <a:rPr lang="en-US" sz="4800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BIRO KEAHLIAN</a:t>
            </a:r>
          </a:p>
          <a:p>
            <a:pPr algn="ctr">
              <a:defRPr/>
            </a:pPr>
            <a:endParaRPr lang="en-US" sz="48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ea typeface="+mj-ea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266575"/>
              </p:ext>
            </p:extLst>
          </p:nvPr>
        </p:nvGraphicFramePr>
        <p:xfrm>
          <a:off x="292100" y="1257935"/>
          <a:ext cx="8623300" cy="9052572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324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5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3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BIRO</a:t>
                      </a:r>
                    </a:p>
                  </a:txBody>
                  <a:tcPr marT="45723" marB="45723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PENGERUSI DAN AJK</a:t>
                      </a:r>
                    </a:p>
                  </a:txBody>
                  <a:tcPr marT="45723" marB="45723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SKOP TUGAS</a:t>
                      </a:r>
                    </a:p>
                  </a:txBody>
                  <a:tcPr marT="45723" marB="45723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240">
                <a:tc>
                  <a:txBody>
                    <a:bodyPr/>
                    <a:lstStyle/>
                    <a:p>
                      <a:endParaRPr lang="en-US" sz="1400" b="1" dirty="0" smtClean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KEAHLIAN</a:t>
                      </a:r>
                      <a:endParaRPr lang="en-US" sz="1400" b="1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400" b="1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HAJAH </a:t>
                      </a:r>
                      <a:r>
                        <a:rPr lang="en-US" sz="1400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ZANARIAH MOHAMAD ARIFF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 Wu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judkan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carta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proses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penerimaan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borang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keahlian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</a:p>
                    <a:p>
                      <a:pPr lvl="0"/>
                      <a:r>
                        <a:rPr lang="en-US" sz="1800" b="1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Mudah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mengenalpasti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mengesan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keciciran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atau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masalah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lvl="0"/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Jelajah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atau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kempen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menambah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lvl="0"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keahlian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Kenalpasti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ahli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yang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bertukar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   profession 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tidak lagi menjadi PPF.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Sasaran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semua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ahli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membayar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yuran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secara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Potongan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gaji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BPA.</a:t>
                      </a:r>
                    </a:p>
                    <a:p>
                      <a:pPr lvl="0"/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4.Rancang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kenalpasti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Peratus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keahlian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setiap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negeri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atau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PTJ.</a:t>
                      </a:r>
                    </a:p>
                    <a:p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24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24485" y="6008370"/>
            <a:ext cx="8590915" cy="7759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/>
          <a:lstStyle/>
          <a:p>
            <a:pPr algn="ctr">
              <a:defRPr/>
            </a:pPr>
            <a:r>
              <a:rPr lang="en-US" i="1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</a:rPr>
              <a:t>BERSATU BUKAN SAJA LEBIH KUAT MALAH LEBIH HEBAT </a:t>
            </a:r>
          </a:p>
          <a:p>
            <a:pPr algn="ctr">
              <a:defRPr/>
            </a:pPr>
            <a:endParaRPr lang="en-US" i="1" kern="0" dirty="0">
              <a:solidFill>
                <a:schemeClr val="tx1"/>
              </a:solidFill>
              <a:latin typeface="Arial Black" panose="020B0A04020102020204" pitchFamily="34" charset="0"/>
              <a:ea typeface="+mj-ea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457200"/>
            <a:ext cx="8610600" cy="1105535"/>
          </a:xfrm>
          <a:prstGeom prst="rect">
            <a:avLst/>
          </a:prstGeom>
          <a:solidFill>
            <a:srgbClr val="FFC000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glow rad="228600">
              <a:srgbClr val="FFFE81">
                <a:alpha val="40000"/>
              </a:srgbClr>
            </a:glow>
            <a:outerShdw blurRad="50800" dist="50800" dir="5400000" algn="ctr" rotWithShape="0">
              <a:srgbClr val="F5F7F9">
                <a:alpha val="100000"/>
              </a:srgbClr>
            </a:outerShdw>
          </a:effectLst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>
              <a:defRPr/>
            </a:pPr>
            <a:r>
              <a:rPr lang="en-US" sz="4800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BIRO KEAHLIAN</a:t>
            </a:r>
          </a:p>
          <a:p>
            <a:pPr algn="ctr">
              <a:defRPr/>
            </a:pPr>
            <a:endParaRPr lang="en-US" sz="48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ea typeface="+mj-ea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99085" y="1577959"/>
          <a:ext cx="8610601" cy="5048697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322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2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5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2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BIRO</a:t>
                      </a:r>
                    </a:p>
                  </a:txBody>
                  <a:tcPr marT="45723" marB="45723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SYARAT -SYARATNYA</a:t>
                      </a:r>
                      <a:endParaRPr lang="en-US" sz="18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T="45723" marB="45723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4 ITEM YANG DIPERLUKAN</a:t>
                      </a:r>
                      <a:endParaRPr lang="en-US" sz="18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T="45723" marB="45723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2030">
                <a:tc>
                  <a:txBody>
                    <a:bodyPr/>
                    <a:lstStyle/>
                    <a:p>
                      <a:endParaRPr lang="en-US" sz="1400" b="1" dirty="0" smtClean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400" b="1" dirty="0" smtClean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KEAHLIAN</a:t>
                      </a:r>
                      <a:endParaRPr lang="en-US" sz="1400" b="1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400" b="1" dirty="0" smtClean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400" b="1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Kelayakan</a:t>
                      </a:r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serahan</a:t>
                      </a:r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400" b="1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perlu</a:t>
                      </a:r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diberikan</a:t>
                      </a:r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terus</a:t>
                      </a:r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kepada</a:t>
                      </a:r>
                      <a:endParaRPr lang="en-US" sz="1400" b="1" dirty="0" smtClean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EXCO</a:t>
                      </a:r>
                      <a:endParaRPr lang="en-US" sz="1400" b="1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HAJAH </a:t>
                      </a:r>
                      <a:r>
                        <a:rPr lang="en-US" sz="1400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ZANARIAH MOHAMAD ARIFF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lvl="0"/>
                      <a:endParaRPr lang="en-US" sz="1800" b="1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endParaRPr lang="en-US" sz="1800" b="1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Salinan</a:t>
                      </a:r>
                      <a:r>
                        <a:rPr lang="en-US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baseline="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kad</a:t>
                      </a:r>
                      <a:r>
                        <a:rPr lang="en-US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baseline="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pengenalan (depan &amp; belakang)</a:t>
                      </a:r>
                      <a:endParaRPr lang="en-US" sz="1800" b="1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Salinan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slip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gaji (terkini)</a:t>
                      </a:r>
                      <a:endParaRPr lang="en-US" sz="1800" b="1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Borang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ahli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lengkap</a:t>
                      </a:r>
                      <a:endParaRPr lang="en-US" sz="1800" b="1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Borang</a:t>
                      </a:r>
                      <a:r>
                        <a:rPr lang="en-US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Biro </a:t>
                      </a:r>
                      <a:r>
                        <a:rPr lang="en-US" sz="1800" b="1" kern="1200" baseline="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Angkasa</a:t>
                      </a:r>
                      <a:r>
                        <a:rPr lang="en-US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800" b="1" kern="1200" baseline="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lengkap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4251">
                <a:tc>
                  <a:txBody>
                    <a:bodyPr/>
                    <a:lstStyle/>
                    <a:p>
                      <a:endParaRPr lang="en-US" sz="1400" b="1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400" b="1" dirty="0" smtClean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400" b="1" dirty="0" smtClean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400" b="0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sz="1400" b="0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Berkursus</a:t>
                      </a:r>
                      <a:r>
                        <a:rPr lang="en-US" sz="1400" b="0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US" sz="1400" b="0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berbengkel</a:t>
                      </a:r>
                      <a:r>
                        <a:rPr lang="en-US" sz="1400" b="0" baseline="0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baseline="0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bersama</a:t>
                      </a:r>
                      <a:r>
                        <a:rPr lang="en-US" sz="1400" b="0" baseline="0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PPF di </a:t>
                      </a:r>
                      <a:r>
                        <a:rPr lang="en-US" sz="1400" b="0" baseline="0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setiap</a:t>
                      </a:r>
                      <a:r>
                        <a:rPr lang="en-US" sz="1400" b="0" baseline="0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baseline="0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negeri</a:t>
                      </a:r>
                      <a:endParaRPr lang="en-US" sz="1400" b="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lvl="0"/>
                      <a:endParaRPr lang="en-US" sz="18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0"/>
                      <a:endParaRPr lang="en-US" sz="18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400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sz="1400" b="1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Digalakkan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PPF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daftar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menjadi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ahli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mengisi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borang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terus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hantar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pada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hari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sama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berkursus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atau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berbengkel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supaya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mudah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cepat didaftarkan terus secara online menggunakan cip dari biro Angkasa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400" b="1" i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24485" y="5867400"/>
            <a:ext cx="8590915" cy="4711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/>
          <a:lstStyle/>
          <a:p>
            <a:pPr algn="ctr">
              <a:defRPr/>
            </a:pPr>
            <a:r>
              <a:rPr lang="en-US" i="1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</a:rPr>
              <a:t>BERSATU </a:t>
            </a:r>
            <a:r>
              <a:rPr lang="en-US" i="1" kern="0" dirty="0" smtClean="0">
                <a:solidFill>
                  <a:schemeClr val="tx1"/>
                </a:solidFill>
                <a:latin typeface="Arial Black" panose="020B0A04020102020204" pitchFamily="34" charset="0"/>
                <a:ea typeface="+mj-ea"/>
              </a:rPr>
              <a:t>KITA TEGUH BERCERAI KITA ROBOH</a:t>
            </a:r>
            <a:endParaRPr lang="en-US" i="1" kern="0" dirty="0">
              <a:solidFill>
                <a:schemeClr val="tx1"/>
              </a:solidFill>
              <a:latin typeface="Arial Black" panose="020B0A04020102020204" pitchFamily="34" charset="0"/>
              <a:ea typeface="+mj-ea"/>
            </a:endParaRPr>
          </a:p>
          <a:p>
            <a:pPr algn="ctr">
              <a:defRPr/>
            </a:pPr>
            <a:endParaRPr lang="en-US" i="1" kern="0" dirty="0">
              <a:solidFill>
                <a:schemeClr val="tx1"/>
              </a:solidFill>
              <a:latin typeface="Arial Black" panose="020B0A04020102020204" pitchFamily="34" charset="0"/>
              <a:ea typeface="+mj-ea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6958" t="17295" r="24659" b="46320"/>
          <a:stretch>
            <a:fillRect/>
          </a:stretch>
        </p:blipFill>
        <p:spPr>
          <a:xfrm>
            <a:off x="48581" y="457200"/>
            <a:ext cx="8943020" cy="6248400"/>
          </a:xfr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214630"/>
            <a:ext cx="8686800" cy="108077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mpd="sng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>
              <a:defRPr/>
            </a:pPr>
            <a:r>
              <a:rPr lang="en-US" sz="4800" kern="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BIRO EKONOMI</a:t>
            </a:r>
          </a:p>
          <a:p>
            <a:pPr algn="ctr">
              <a:defRPr/>
            </a:pPr>
            <a:endParaRPr lang="en-US" sz="48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ea typeface="+mj-ea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04800" y="1295400"/>
          <a:ext cx="8686800" cy="5319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Black" panose="020B0A04020102020204" pitchFamily="34" charset="0"/>
                        </a:rPr>
                        <a:t>BIRO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Black" panose="020B0A04020102020204" pitchFamily="34" charset="0"/>
                        </a:rPr>
                        <a:t>PENGERUSI DAN AJK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Black" panose="020B0A04020102020204" pitchFamily="34" charset="0"/>
                        </a:rPr>
                        <a:t>SKOP TUGAS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28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EKONOMI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HJ ROSLAN BIN OMAR</a:t>
                      </a:r>
                      <a:endParaRPr kumimoji="0" lang="ms-MY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1.Kenalpasti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beberapa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aktiviti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yang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boleh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mendatangkan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keuntungan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seperti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jualan baju T-shirt kesatuan,</a:t>
                      </a:r>
                      <a:r>
                        <a:rPr lang="en-US" sz="1800" b="1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pin </a:t>
                      </a:r>
                      <a:r>
                        <a:rPr lang="en-US" sz="1800" b="1" kern="1200" baseline="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US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baseline="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tali</a:t>
                      </a:r>
                      <a:r>
                        <a:rPr lang="en-US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baseline="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leher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buku perancangan tahunan &amp; kalendar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dll.</a:t>
                      </a:r>
                    </a:p>
                    <a:p>
                      <a:pPr lvl="0"/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Expo jualan,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koperasi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kedai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PPF Malaysia</a:t>
                      </a:r>
                    </a:p>
                    <a:p>
                      <a:pPr lvl="0"/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Rancang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program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secara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gabungan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aktiviti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Biro lain dan wakil Negeri.</a:t>
                      </a:r>
                    </a:p>
                    <a:p>
                      <a:pPr lvl="0"/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603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5486400"/>
            <a:ext cx="8686800" cy="8991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/>
          <a:lstStyle/>
          <a:p>
            <a:pPr algn="ctr">
              <a:defRPr/>
            </a:pPr>
            <a:r>
              <a:rPr lang="en-US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</a:rPr>
              <a:t>BUKAN SENANG UNTUK  SENANG, DAN SEBALIKNYA BUKAN SUSAH UNTUK  SUSAH</a:t>
            </a:r>
            <a:endParaRPr lang="en-US" kern="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ea typeface="+mj-ea"/>
            </a:endParaRPr>
          </a:p>
          <a:p>
            <a:pPr algn="ctr">
              <a:defRPr/>
            </a:pPr>
            <a:endParaRPr lang="en-US" sz="36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228600"/>
            <a:ext cx="8686800" cy="10344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76200">
            <a:solidFill>
              <a:srgbClr val="FFFF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>
              <a:defRPr/>
            </a:pPr>
            <a:r>
              <a:rPr lang="en-US" sz="4800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BIRO PENDIDIKAN</a:t>
            </a:r>
          </a:p>
          <a:p>
            <a:pPr algn="ctr">
              <a:defRPr/>
            </a:pPr>
            <a:endParaRPr lang="en-US" sz="48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ea typeface="+mj-ea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04800" y="1295400"/>
          <a:ext cx="8686800" cy="445744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9842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BIRO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PENGERUSI DAN AJK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SKOP TUGAS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558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PENDIDIKAN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HAJAH HANISAH BINTI MD DURAIBI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342900" marR="0" lvl="0" indent="-34290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</a:pP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Merancang dan melaksanakan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beberapa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aktiviti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seperti mesyuarat,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kursus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atau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bengkel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 startAt="2"/>
                      </a:pP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Persidangan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PPF di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peringkat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Kebangsaan.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Bengkel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bersama Persatuan dan pihak Cawangan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,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Kursus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epimpinan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Penyeliaan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</a:p>
                    <a:p>
                      <a:pPr marL="342900" marR="0" lvl="0" indent="-34290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 startAt="3"/>
                      </a:pP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Anjuran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secara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bersama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Bahagian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Perkhidmatan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Farmasi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KKM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atau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JKN N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egeri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342900" marR="0" lvl="0" indent="-34290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77344" y="5791200"/>
            <a:ext cx="8713470" cy="877570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kern="0" dirty="0" smtClean="0">
                <a:solidFill>
                  <a:schemeClr val="tx1"/>
                </a:solidFill>
                <a:latin typeface="Arial Black" panose="020B0A04020102020204" pitchFamily="34" charset="0"/>
                <a:ea typeface="+mj-ea"/>
              </a:rPr>
              <a:t>BULAT AIR KERANA PEMBENTUNG, </a:t>
            </a:r>
          </a:p>
          <a:p>
            <a:pPr algn="ctr">
              <a:defRPr/>
            </a:pPr>
            <a:r>
              <a:rPr lang="en-US" i="1" kern="0" dirty="0" smtClean="0">
                <a:solidFill>
                  <a:schemeClr val="tx1"/>
                </a:solidFill>
                <a:latin typeface="Arial Black" panose="020B0A04020102020204" pitchFamily="34" charset="0"/>
                <a:ea typeface="+mj-ea"/>
              </a:rPr>
              <a:t>BULAT SUARA KERANA MUAFAKAT</a:t>
            </a:r>
            <a:endParaRPr lang="en-US" kern="0" dirty="0">
              <a:solidFill>
                <a:schemeClr val="tx1"/>
              </a:solidFill>
              <a:latin typeface="Arial Black" panose="020B0A04020102020204" pitchFamily="34" charset="0"/>
              <a:ea typeface="+mj-ea"/>
            </a:endParaRPr>
          </a:p>
          <a:p>
            <a:pPr algn="ctr">
              <a:defRPr/>
            </a:pPr>
            <a:endParaRPr lang="en-US" sz="36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67970" y="1446753"/>
          <a:ext cx="8723630" cy="4344447"/>
        </p:xfrm>
        <a:graphic>
          <a:graphicData uri="http://schemas.openxmlformats.org/drawingml/2006/table">
            <a:tbl>
              <a:tblPr/>
              <a:tblGrid>
                <a:gridCol w="1071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3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0923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BIRO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PENGERUSI DAN AJK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SKOP TUGAS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3524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SOSIAL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PUAN </a:t>
                      </a:r>
                      <a:r>
                        <a:rPr kumimoji="0" lang="ms-MY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NUR SOHAILA </a:t>
                      </a:r>
                      <a:r>
                        <a:rPr kumimoji="0" lang="ms-MY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BINTI ABDUL JALIL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1.Kenalpasti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beberapa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aktiviti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boleh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dilaksanakan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menarik minat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ahli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menyertai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seperti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Hari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keluarga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Pertandingan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Sukan, Hiking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dll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2.Berhubung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Penyelaras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egeri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memudahkan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setiap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program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dilaksanakan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3.Lawatan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muhibbah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atau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lawatan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sambil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belajar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Rancang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program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secara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gabungan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aktiviti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Biro lain dan wakil Negeri.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67335" y="363220"/>
            <a:ext cx="8743315" cy="10845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48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</a:rPr>
              <a:t>BIRO SOSIAL</a:t>
            </a:r>
          </a:p>
          <a:p>
            <a:pPr algn="ctr">
              <a:defRPr/>
            </a:pPr>
            <a:endParaRPr lang="en-US" sz="40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67970" y="5867399"/>
            <a:ext cx="8723630" cy="8477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>
                <a:lumMod val="75000"/>
              </a:schemeClr>
            </a:solidFill>
            <a:prstDash val="solid"/>
          </a:ln>
        </p:spPr>
        <p:txBody>
          <a:bodyPr/>
          <a:lstStyle/>
          <a:p>
            <a:pPr algn="ctr">
              <a:defRPr/>
            </a:pPr>
            <a:r>
              <a:rPr lang="en-US" i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  <a:ea typeface="+mj-ea"/>
              </a:rPr>
              <a:t>BERUSAHA TIDAK ADA ISTILAH GAGAL, KITA SEBENARNYA MENANG ATAUPUN BELAJAR</a:t>
            </a:r>
            <a:endParaRPr lang="en-US" kern="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ea typeface="+mj-ea"/>
            </a:endParaRPr>
          </a:p>
          <a:p>
            <a:pPr algn="ctr">
              <a:defRPr/>
            </a:pPr>
            <a:endParaRPr lang="en-US" sz="36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6958" t="17295" r="24659" b="46320"/>
          <a:stretch>
            <a:fillRect/>
          </a:stretch>
        </p:blipFill>
        <p:spPr>
          <a:xfrm>
            <a:off x="25400" y="104775"/>
            <a:ext cx="9093835" cy="6727190"/>
          </a:xfr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6060" y="228600"/>
            <a:ext cx="8641715" cy="10477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76200" cmpd="sng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>
              <a:defRPr/>
            </a:pPr>
            <a:r>
              <a:rPr lang="en-US" sz="4800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BIRO KEBAJIKAN</a:t>
            </a:r>
          </a:p>
          <a:p>
            <a:pPr algn="ctr">
              <a:defRPr/>
            </a:pPr>
            <a:endParaRPr lang="en-US" sz="48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ea typeface="+mj-ea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5425" y="1415415"/>
          <a:ext cx="8689975" cy="4389118"/>
        </p:xfrm>
        <a:graphic>
          <a:graphicData uri="http://schemas.openxmlformats.org/drawingml/2006/table">
            <a:tbl>
              <a:tblPr/>
              <a:tblGrid>
                <a:gridCol w="1524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4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BIRO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PENGERUSI DAN AJK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SKOP TUGAS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86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KEBAJIKAN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ms-MY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HAJI MOHD ROZALI BIN JAFFAR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ms-MY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ms-MY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ms-MY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PUAN NUR SOHAILA BINTI ABDUL JALIL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Kenalpasti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ahli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memerlukan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sumbangan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terutama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ahli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hilang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upaya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kekal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ahli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ditimpa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bencana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-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Tabung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ahli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hilang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upaya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atau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kanser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-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Tabung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bencana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banjir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besar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rebut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kuat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-  Ahli yang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berpencen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Rancang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lebih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banyak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aktiviti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memberi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faedah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kepada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kebajikan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bantuan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kepada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PPF yang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menjadi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ahli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kesatuan dari masa ke semasa.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01930" y="5562600"/>
            <a:ext cx="8689975" cy="10502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/>
          <a:lstStyle/>
          <a:p>
            <a:pPr algn="ctr">
              <a:defRPr/>
            </a:pPr>
            <a:r>
              <a:rPr lang="en-US" i="1" kern="0" dirty="0" smtClean="0">
                <a:solidFill>
                  <a:schemeClr val="tx1"/>
                </a:solidFill>
                <a:latin typeface="Arial Black" panose="020B0A04020102020204" pitchFamily="34" charset="0"/>
                <a:ea typeface="+mj-ea"/>
              </a:rPr>
              <a:t>BETULKAN PERKARA YANG BIASA,</a:t>
            </a:r>
          </a:p>
          <a:p>
            <a:pPr algn="ctr">
              <a:defRPr/>
            </a:pPr>
            <a:r>
              <a:rPr lang="en-US" i="1" kern="0" dirty="0" smtClean="0">
                <a:solidFill>
                  <a:schemeClr val="tx1"/>
                </a:solidFill>
                <a:latin typeface="Arial Black" panose="020B0A04020102020204" pitchFamily="34" charset="0"/>
                <a:ea typeface="+mj-ea"/>
              </a:rPr>
              <a:t>BIASAKAN PERKARA YANG BETUL</a:t>
            </a:r>
            <a:endParaRPr lang="en-US" i="1" kern="0" dirty="0">
              <a:solidFill>
                <a:schemeClr val="tx1"/>
              </a:solidFill>
              <a:latin typeface="Arial Black" panose="020B0A04020102020204" pitchFamily="34" charset="0"/>
              <a:ea typeface="+mj-ea"/>
            </a:endParaRPr>
          </a:p>
          <a:p>
            <a:pPr algn="ctr">
              <a:defRPr/>
            </a:pPr>
            <a:endParaRPr lang="en-US" sz="3600" i="1" kern="0" dirty="0">
              <a:solidFill>
                <a:schemeClr val="tx1"/>
              </a:solidFill>
              <a:latin typeface="Arial Black" panose="020B0A04020102020204" pitchFamily="34" charset="0"/>
              <a:ea typeface="+mj-ea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" y="228600"/>
            <a:ext cx="8686800" cy="15246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FF00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anchorCtr="0">
            <a:scene3d>
              <a:camera prst="orthographicFront"/>
              <a:lightRig rig="threePt" dir="t"/>
            </a:scene3d>
          </a:bodyPr>
          <a:lstStyle/>
          <a:p>
            <a:pPr algn="ctr">
              <a:defRPr/>
            </a:pPr>
            <a:r>
              <a:rPr lang="en-US" sz="3200" kern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GESAAN KESATUAN DALAM PENAMBAHBAIKAN PROFESYEN PPF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400" y="1752600"/>
          <a:ext cx="8686800" cy="470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BIL</a:t>
                      </a:r>
                    </a:p>
                  </a:txBody>
                  <a:tcPr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TINDAKAN</a:t>
                      </a:r>
                    </a:p>
                  </a:txBody>
                  <a:tcPr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CATATAN</a:t>
                      </a:r>
                    </a:p>
                  </a:txBody>
                  <a:tcPr>
                    <a:solidFill>
                      <a:srgbClr val="D7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SEMAKAN SEMULA SENARAI TUGAS PPF YANG DIKELUARKAN BPF KKM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BEBERAPA BAHAGIAN TUGAS DAN PERANAN PPF PERLU DITAMBAHBAIK 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URUSAN PENEMPATAN DAN PERTAMBAHAN JAWATAN PPF (kurang kakitangan)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BERLAKU 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PERTAMBAHAN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BEBAN KERJA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KERANA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PERTAMBAHAN 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FASILITI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KESIHATAN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80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3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URUSAN KENAIKAN PANGKAT YANG TAK AGAK LAMBAT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SEPATUTNYA DISELARASKAN </a:t>
                      </a:r>
                    </a:p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KENAIKAN GRED DAN 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JAWATAN KANAN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931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4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ELAUN KRITIKAL DAN ELAUN POST BASIK 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PELUANG UNTUK PPF SEPATUTNYA SAMA DENGAN PARAMEDIK 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LAIN DI KKM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80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5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PENEMPATAN PPF DI KKOM ATAU KLINIK YANG BARU DINAIK TARAF.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BANYAK BERLAKU SECARA PINJAMAN.</a:t>
                      </a:r>
                    </a:p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BEBAN KEPADA PPF YANG LAIN.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" y="228600"/>
            <a:ext cx="8686800" cy="151320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76200">
            <a:solidFill>
              <a:srgbClr val="FFFF00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3200" kern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GESAAN KESATUAN DALAM PENAMBAHBAIKAN PROFESYEN PPF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01420" y="1862455"/>
            <a:ext cx="6245225" cy="920750"/>
            <a:chOff x="2172044" y="2258200"/>
            <a:chExt cx="6386345" cy="1048532"/>
          </a:xfrm>
          <a:solidFill>
            <a:srgbClr val="FFFE81"/>
          </a:solidFill>
        </p:grpSpPr>
        <p:sp>
          <p:nvSpPr>
            <p:cNvPr id="21" name="Rectangle 20"/>
            <p:cNvSpPr/>
            <p:nvPr/>
          </p:nvSpPr>
          <p:spPr>
            <a:xfrm>
              <a:off x="2280976" y="2353577"/>
              <a:ext cx="6277413" cy="953155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172044" y="2258200"/>
              <a:ext cx="6290816" cy="953155"/>
              <a:chOff x="3925455" y="1191491"/>
              <a:chExt cx="6400799" cy="969818"/>
            </a:xfrm>
            <a:grpFill/>
          </p:grpSpPr>
          <p:sp>
            <p:nvSpPr>
              <p:cNvPr id="23" name="Rectangle 22"/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Bookman Old Style" panose="02050604050505020204" charset="0"/>
                    <a:ea typeface="+mn-ea"/>
                    <a:cs typeface="Bookman Old Style" panose="02050604050505020204" charset="0"/>
                  </a:rPr>
                  <a:t>  </a:t>
                </a:r>
                <a:r>
                  <a:rPr kumimoji="0" lang="en-US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Bookman Old Style" panose="02050604050505020204" charset="0"/>
                    <a:ea typeface="+mn-ea"/>
                    <a:cs typeface="Bookman Old Style" panose="02050604050505020204" charset="0"/>
                  </a:rPr>
                  <a:t>PENGENALAN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  <a:grpFill/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solidFill>
                  <a:srgbClr val="00206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Cambria" panose="02040503050406030204" pitchFamily="18" charset="0"/>
                      <a:cs typeface="+mn-cs"/>
                    </a:rPr>
                    <a:t>01</a:t>
                  </a:r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rgbClr val="00B0F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7" name="Group 26"/>
          <p:cNvGrpSpPr/>
          <p:nvPr/>
        </p:nvGrpSpPr>
        <p:grpSpPr>
          <a:xfrm>
            <a:off x="1201420" y="2819400"/>
            <a:ext cx="6245860" cy="1042035"/>
            <a:chOff x="2172044" y="2258200"/>
            <a:chExt cx="6386345" cy="1048532"/>
          </a:xfrm>
        </p:grpSpPr>
        <p:sp>
          <p:nvSpPr>
            <p:cNvPr id="28" name="Rectangle 27"/>
            <p:cNvSpPr/>
            <p:nvPr/>
          </p:nvSpPr>
          <p:spPr>
            <a:xfrm>
              <a:off x="2280976" y="2353577"/>
              <a:ext cx="6277413" cy="953155"/>
            </a:xfrm>
            <a:prstGeom prst="rect">
              <a:avLst/>
            </a:prstGeom>
            <a:solidFill>
              <a:srgbClr val="F0EEEF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172044" y="2258200"/>
              <a:ext cx="6290816" cy="953155"/>
              <a:chOff x="3925455" y="1191491"/>
              <a:chExt cx="6400799" cy="96981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</a:t>
                </a:r>
                <a:r>
                  <a:rPr kumimoji="0" lang="en-US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Bookman Old Style" panose="02050604050505020204" charset="0"/>
                    <a:ea typeface="+mn-ea"/>
                    <a:cs typeface="Bookman Old Style" panose="02050604050505020204" charset="0"/>
                  </a:rPr>
                  <a:t>SEJARAH PERKEMBANGAN</a:t>
                </a: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solidFill>
                  <a:srgbClr val="00206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Cambria" panose="02040503050406030204" pitchFamily="18" charset="0"/>
                      <a:cs typeface="+mn-cs"/>
                    </a:rPr>
                    <a:t>02</a:t>
                  </a:r>
                </a:p>
              </p:txBody>
            </p:sp>
            <p:sp>
              <p:nvSpPr>
                <p:cNvPr id="34" name="Isosceles Triangle 33"/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rgbClr val="0D95BC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49" name="Group 48"/>
          <p:cNvGrpSpPr/>
          <p:nvPr/>
        </p:nvGrpSpPr>
        <p:grpSpPr>
          <a:xfrm>
            <a:off x="1185545" y="3895090"/>
            <a:ext cx="6273800" cy="891540"/>
            <a:chOff x="2172044" y="2258200"/>
            <a:chExt cx="6386345" cy="1048532"/>
          </a:xfrm>
        </p:grpSpPr>
        <p:sp>
          <p:nvSpPr>
            <p:cNvPr id="3" name="Rectangle 49"/>
            <p:cNvSpPr/>
            <p:nvPr/>
          </p:nvSpPr>
          <p:spPr>
            <a:xfrm>
              <a:off x="2280976" y="2353577"/>
              <a:ext cx="6277413" cy="953155"/>
            </a:xfrm>
            <a:prstGeom prst="rect">
              <a:avLst/>
            </a:prstGeom>
            <a:solidFill>
              <a:srgbClr val="F0EEEF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172044" y="2258200"/>
              <a:ext cx="6290816" cy="953155"/>
              <a:chOff x="3925455" y="1191491"/>
              <a:chExt cx="6400799" cy="969818"/>
            </a:xfrm>
          </p:grpSpPr>
          <p:sp>
            <p:nvSpPr>
              <p:cNvPr id="6" name="Rectangle 51"/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135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  <a:cs typeface="Arial" panose="020B0604020202020204" pitchFamily="34" charset="0"/>
                    <a:sym typeface="+mn-ea"/>
                  </a:rPr>
                  <a:t>    </a:t>
                </a:r>
                <a:r>
                  <a:rPr lang="en-US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ookman Old Style" panose="02050604050505020204" charset="0"/>
                    <a:cs typeface="Bookman Old Style" panose="02050604050505020204" charset="0"/>
                    <a:sym typeface="+mn-ea"/>
                  </a:rPr>
                  <a:t>PERBEZAAN PERANAN K &amp; P</a:t>
                </a:r>
                <a:endParaRPr kumimoji="0" lang="en-US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anose="02050604050505020204" charset="0"/>
                  <a:cs typeface="Bookman Old Style" panose="02050604050505020204" charset="0"/>
                </a:endParaRP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solidFill>
                  <a:srgbClr val="00206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Cambria" panose="02040503050406030204" pitchFamily="18" charset="0"/>
                      <a:cs typeface="+mn-cs"/>
                    </a:rPr>
                    <a:t>03</a:t>
                  </a:r>
                </a:p>
              </p:txBody>
            </p:sp>
            <p:sp>
              <p:nvSpPr>
                <p:cNvPr id="55" name="Isosceles Triangle 54"/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rgbClr val="0D95BC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4" name="Group 13"/>
          <p:cNvGrpSpPr/>
          <p:nvPr/>
        </p:nvGrpSpPr>
        <p:grpSpPr>
          <a:xfrm>
            <a:off x="1185545" y="4876800"/>
            <a:ext cx="6307455" cy="911225"/>
            <a:chOff x="2172044" y="2258200"/>
            <a:chExt cx="6386345" cy="1048532"/>
          </a:xfrm>
        </p:grpSpPr>
        <p:sp>
          <p:nvSpPr>
            <p:cNvPr id="15" name="Rectangle 49"/>
            <p:cNvSpPr/>
            <p:nvPr/>
          </p:nvSpPr>
          <p:spPr>
            <a:xfrm>
              <a:off x="2280976" y="2353577"/>
              <a:ext cx="6277413" cy="953155"/>
            </a:xfrm>
            <a:prstGeom prst="rect">
              <a:avLst/>
            </a:prstGeom>
            <a:solidFill>
              <a:srgbClr val="F0EEEF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172044" y="2258200"/>
              <a:ext cx="6290816" cy="953155"/>
              <a:chOff x="3925455" y="1191491"/>
              <a:chExt cx="6400799" cy="969818"/>
            </a:xfrm>
          </p:grpSpPr>
          <p:sp>
            <p:nvSpPr>
              <p:cNvPr id="17" name="Rectangle 51"/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135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  <a:cs typeface="Arial" panose="020B0604020202020204" pitchFamily="34" charset="0"/>
                    <a:sym typeface="+mn-ea"/>
                  </a:rPr>
                  <a:t>    </a:t>
                </a:r>
                <a:r>
                  <a:rPr lang="en-US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ookman Old Style" panose="02050604050505020204" charset="0"/>
                    <a:cs typeface="Bookman Old Style" panose="02050604050505020204" charset="0"/>
                    <a:sym typeface="+mn-ea"/>
                  </a:rPr>
                  <a:t>PERANAN KKPPFKSM</a:t>
                </a:r>
                <a:endParaRPr kumimoji="0" lang="en-US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anose="02050604050505020204" charset="0"/>
                  <a:cs typeface="Bookman Old Style" panose="02050604050505020204" charset="0"/>
                </a:endParaRPr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9" name="Rectangle 53"/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solidFill>
                  <a:srgbClr val="00206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Cambria" panose="02040503050406030204" pitchFamily="18" charset="0"/>
                      <a:cs typeface="+mn-cs"/>
                    </a:rPr>
                    <a:t>04</a:t>
                  </a:r>
                </a:p>
              </p:txBody>
            </p:sp>
            <p:sp>
              <p:nvSpPr>
                <p:cNvPr id="20" name="Isosceles Triangle 19"/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rgbClr val="0D95BC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1" name="Rectangle 2"/>
          <p:cNvSpPr txBox="1">
            <a:spLocks noChangeArrowheads="1"/>
          </p:cNvSpPr>
          <p:nvPr/>
        </p:nvSpPr>
        <p:spPr>
          <a:xfrm>
            <a:off x="388620" y="560695"/>
            <a:ext cx="8360410" cy="129159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762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4000" kern="0" dirty="0" smtClean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ISI KANDUNGAN</a:t>
            </a:r>
            <a:endParaRPr lang="en-US" sz="4000" kern="0" dirty="0">
              <a:solidFill>
                <a:schemeClr val="bg1"/>
              </a:solidFill>
              <a:latin typeface="Arial Black" panose="020B0A04020102020204" pitchFamily="34" charset="0"/>
              <a:ea typeface="+mj-ea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185545" y="5826125"/>
            <a:ext cx="6308090" cy="917575"/>
            <a:chOff x="2172044" y="2258200"/>
            <a:chExt cx="6386345" cy="1048532"/>
          </a:xfrm>
        </p:grpSpPr>
        <p:sp>
          <p:nvSpPr>
            <p:cNvPr id="36" name="Rectangle 49"/>
            <p:cNvSpPr/>
            <p:nvPr/>
          </p:nvSpPr>
          <p:spPr>
            <a:xfrm>
              <a:off x="2280976" y="2353577"/>
              <a:ext cx="6277413" cy="953155"/>
            </a:xfrm>
            <a:prstGeom prst="rect">
              <a:avLst/>
            </a:prstGeom>
            <a:solidFill>
              <a:srgbClr val="F0EEEF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2172044" y="2258200"/>
              <a:ext cx="6290816" cy="953155"/>
              <a:chOff x="3925455" y="1191491"/>
              <a:chExt cx="6400799" cy="969818"/>
            </a:xfrm>
          </p:grpSpPr>
          <p:sp>
            <p:nvSpPr>
              <p:cNvPr id="38" name="Rectangle 51"/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135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  <a:cs typeface="Arial" panose="020B0604020202020204" pitchFamily="34" charset="0"/>
                    <a:sym typeface="+mn-ea"/>
                  </a:rPr>
                  <a:t>    </a:t>
                </a:r>
                <a:r>
                  <a:rPr lang="en-US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ookman Old Style" panose="02050604050505020204" charset="0"/>
                    <a:cs typeface="Bookman Old Style" panose="02050604050505020204" charset="0"/>
                    <a:sym typeface="+mn-ea"/>
                  </a:rPr>
                  <a:t>TERKINI</a:t>
                </a:r>
                <a:endParaRPr kumimoji="0" lang="en-US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anose="02050604050505020204" charset="0"/>
                  <a:cs typeface="Bookman Old Style" panose="02050604050505020204" charset="0"/>
                </a:endParaRPr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40" name="Rectangle 53"/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solidFill>
                  <a:srgbClr val="00206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Cambria" panose="02040503050406030204" pitchFamily="18" charset="0"/>
                      <a:cs typeface="+mn-cs"/>
                    </a:rPr>
                    <a:t>05</a:t>
                  </a:r>
                </a:p>
              </p:txBody>
            </p:sp>
            <p:sp>
              <p:nvSpPr>
                <p:cNvPr id="41" name="Isosceles Triangle 40"/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rgbClr val="0D95BC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7" name="Text Box 6"/>
          <p:cNvSpPr txBox="1"/>
          <p:nvPr/>
        </p:nvSpPr>
        <p:spPr>
          <a:xfrm>
            <a:off x="7731125" y="2272030"/>
            <a:ext cx="546100" cy="403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</a:t>
            </a:r>
          </a:p>
          <a:p>
            <a:r>
              <a:rPr lang="en-US" sz="3200" i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</a:t>
            </a:r>
          </a:p>
          <a:p>
            <a:r>
              <a:rPr lang="en-US" sz="3200" i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</a:t>
            </a:r>
          </a:p>
          <a:p>
            <a:r>
              <a:rPr lang="en-US" sz="3200" i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</a:t>
            </a:r>
          </a:p>
          <a:p>
            <a:r>
              <a:rPr lang="en-US" sz="3200" i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</a:t>
            </a:r>
          </a:p>
          <a:p>
            <a:r>
              <a:rPr lang="en-US" sz="3200" i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</a:t>
            </a:r>
          </a:p>
          <a:p>
            <a:r>
              <a:rPr lang="en-US" sz="3200" i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</a:t>
            </a:r>
          </a:p>
          <a:p>
            <a:r>
              <a:rPr lang="en-US" sz="3200" i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" y="228600"/>
            <a:ext cx="8686800" cy="151320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76200">
            <a:solidFill>
              <a:srgbClr val="FFFF00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3200" kern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GESAAN KESATUAN DALAM PENAMBAHBAIKAN PROFESYEN PPF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50130"/>
              </p:ext>
            </p:extLst>
          </p:nvPr>
        </p:nvGraphicFramePr>
        <p:xfrm>
          <a:off x="152400" y="1752600"/>
          <a:ext cx="8686800" cy="4942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08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BIL</a:t>
                      </a:r>
                    </a:p>
                  </a:txBody>
                  <a:tcPr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TINDAKAN</a:t>
                      </a:r>
                    </a:p>
                  </a:txBody>
                  <a:tcPr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CATATAN</a:t>
                      </a:r>
                    </a:p>
                  </a:txBody>
                  <a:tcPr>
                    <a:solidFill>
                      <a:srgbClr val="D7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PENEMPATAN PPF TERTINGGI DI BPF JKN SETIAP NEGERI.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BERTINDAK SEBAGAI KETUA PPF.</a:t>
                      </a: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MENYELARAS , MENYELIA DAN MEMBUAT TUGAS PENTADBIRAN AKTIVITI PPF DLM NEGERI. PENEMPATAN , KURSUS, </a:t>
                      </a:r>
                      <a:r>
                        <a:rPr kumimoji="0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CPD, </a:t>
                      </a: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KEBAJIKAN DLL.</a:t>
                      </a: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GARIS PANDUAN </a:t>
                      </a: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YANG LEBIH JELAS KEPADA PPF . BERKAITAN PERUNDANGAN DAN AKTA.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( PPF TIDAK DILINDUNGI DARI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SEGI PERUNDANGAN )</a:t>
                      </a: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ARAHAN DAN SOP YANG ADA TIDAK MENYELURUH. CONTOH BEKALAN DD / PSIKOTROPIK  DAN PRESKRIPSI BAGI UBAT YANG BERISIKO</a:t>
                      </a: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804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PENEMPATAN JAWATAN PPF DI STOR INTEGRASI / LOGISTIK</a:t>
                      </a:r>
                      <a:endParaRPr kumimoji="0" lang="ms-MY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PERKEMBANGAN DAN HALATUJU BARU BPF KKM.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PPF PERLU BERSEDIA.</a:t>
                      </a: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931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PERANAN PPF DALAM PERKEMBANGAN PERKHIDMATAN NILAI TAMBAH SETIAP PROGRAM FARMASI</a:t>
                      </a: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PERLU ADA SATU SOP DAN GARISPANDUAN YANG JELAS BERKAITAN PERANAN DAN TANGGUNGJAWAB PPF</a:t>
                      </a: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851535"/>
            <a:ext cx="7886700" cy="839154"/>
          </a:xfrm>
        </p:spPr>
        <p:txBody>
          <a:bodyPr/>
          <a:lstStyle/>
          <a:p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123180" y="4980978"/>
            <a:ext cx="2998470" cy="16204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defTabSz="840105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lang="en-US" sz="1655" b="1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algn="ctr" defTabSz="840105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655" b="1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TIDAK MAHU MENJADI AHLI KERANA </a:t>
            </a:r>
            <a:r>
              <a:rPr lang="en-US" sz="1655" kern="0" dirty="0" smtClea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MEMPUNYAI </a:t>
            </a:r>
            <a:r>
              <a:rPr lang="en-US" sz="1655" b="1" kern="0" dirty="0" smtClea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PRASANGKA KESATUAN MENGHABISKAN DUIT KE JALAN TIDAK BERFAEDAH </a:t>
            </a:r>
            <a:endParaRPr lang="en-US" sz="1655" b="1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Text Placeholder 1"/>
          <p:cNvSpPr txBox="1"/>
          <p:nvPr/>
        </p:nvSpPr>
        <p:spPr>
          <a:xfrm>
            <a:off x="239395" y="381001"/>
            <a:ext cx="8665210" cy="1377948"/>
          </a:xfrm>
          <a:prstGeom prst="rect">
            <a:avLst/>
          </a:prstGeom>
          <a:solidFill>
            <a:schemeClr val="accent2"/>
          </a:solidFill>
          <a:ln w="76200"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40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sym typeface="+mn-ea"/>
              </a:rPr>
              <a:t>KEKURANGAN DAN HALANGAN</a:t>
            </a:r>
            <a:endParaRPr lang="en-US" altLang="en-US" sz="4000" b="1" kern="0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Calibri" panose="020F0502020204030204" pitchFamily="3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90855" y="1901825"/>
            <a:ext cx="96780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v"/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cs"/>
                <a:sym typeface="+mn-ea"/>
              </a:rPr>
              <a:t> HALANGAN DAN SOKONGAN BERMULA DARI PPF SENDIRI</a:t>
            </a:r>
            <a:r>
              <a:rPr lang="en-US" dirty="0">
                <a:solidFill>
                  <a:schemeClr val="bg1"/>
                </a:solidFill>
                <a:cs typeface="+mn-cs"/>
                <a:sym typeface="+mn-ea"/>
              </a:rPr>
              <a:t> </a:t>
            </a:r>
            <a:endParaRPr lang="en-US"/>
          </a:p>
        </p:txBody>
      </p:sp>
      <p:sp>
        <p:nvSpPr>
          <p:cNvPr id="9" name="TextBox 36"/>
          <p:cNvSpPr txBox="1"/>
          <p:nvPr/>
        </p:nvSpPr>
        <p:spPr>
          <a:xfrm>
            <a:off x="5105400" y="4043045"/>
            <a:ext cx="3034030" cy="6013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840105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655" b="1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BUAT TAK KISAH DAN TIDAK CAKNA ISU SEMASA</a:t>
            </a:r>
          </a:p>
        </p:txBody>
      </p:sp>
      <p:sp>
        <p:nvSpPr>
          <p:cNvPr id="10" name="TextBox 36"/>
          <p:cNvSpPr txBox="1"/>
          <p:nvPr/>
        </p:nvSpPr>
        <p:spPr>
          <a:xfrm>
            <a:off x="942975" y="3729990"/>
            <a:ext cx="2270125" cy="136715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b" anchorCtr="0">
            <a:spAutoFit/>
          </a:bodyPr>
          <a:lstStyle/>
          <a:p>
            <a:pPr algn="l" defTabSz="840105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lang="en-US" sz="1655" b="1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algn="ctr" defTabSz="840105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655" b="1" kern="0" dirty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NAK KEPUTUSAN CEPAT DAN HASIL SAHAJA (USAHA ORANG LAIN BUAT)</a:t>
            </a:r>
          </a:p>
        </p:txBody>
      </p:sp>
      <p:sp>
        <p:nvSpPr>
          <p:cNvPr id="11" name="TextBox 36"/>
          <p:cNvSpPr txBox="1"/>
          <p:nvPr/>
        </p:nvSpPr>
        <p:spPr>
          <a:xfrm>
            <a:off x="4698365" y="2648585"/>
            <a:ext cx="3636645" cy="111107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defTabSz="840105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lang="en-US" sz="1655" b="1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algn="ctr" defTabSz="840105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655" b="1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RAMAI SUKA </a:t>
            </a:r>
            <a:r>
              <a:rPr lang="en-US" sz="1655" b="1" kern="0" dirty="0" smtClea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MEMBERI ALASAN </a:t>
            </a:r>
            <a:r>
              <a:rPr lang="en-US" sz="1655" b="1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DAN </a:t>
            </a:r>
            <a:r>
              <a:rPr lang="en-US" sz="1655" b="1" kern="0" dirty="0" smtClea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HANYA TUNGGU SERTA </a:t>
            </a:r>
            <a:r>
              <a:rPr lang="en-US" sz="1655" b="1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LIHAT</a:t>
            </a:r>
          </a:p>
        </p:txBody>
      </p:sp>
      <p:sp>
        <p:nvSpPr>
          <p:cNvPr id="13" name="TextBox 36"/>
          <p:cNvSpPr txBox="1"/>
          <p:nvPr/>
        </p:nvSpPr>
        <p:spPr>
          <a:xfrm>
            <a:off x="990600" y="2505075"/>
            <a:ext cx="2297430" cy="85661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l" defTabSz="840105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lang="en-US" sz="1655" b="1" kern="0" dirty="0">
              <a:solidFill>
                <a:srgbClr val="000000"/>
              </a:solidFill>
              <a:highlight>
                <a:srgbClr val="000000"/>
              </a:highlight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algn="ctr" defTabSz="840105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655" b="1" kern="0" dirty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SIFAT SELALU NEGATIF</a:t>
            </a:r>
          </a:p>
        </p:txBody>
      </p:sp>
      <p:sp>
        <p:nvSpPr>
          <p:cNvPr id="2" name="Octagon 1"/>
          <p:cNvSpPr/>
          <p:nvPr/>
        </p:nvSpPr>
        <p:spPr>
          <a:xfrm>
            <a:off x="3726815" y="5560377"/>
            <a:ext cx="387985" cy="405765"/>
          </a:xfrm>
          <a:prstGeom prst="octagon">
            <a:avLst/>
          </a:prstGeom>
          <a:solidFill>
            <a:srgbClr val="FFFFC3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</a:p>
        </p:txBody>
      </p:sp>
      <p:sp>
        <p:nvSpPr>
          <p:cNvPr id="4" name="Octagon 3"/>
          <p:cNvSpPr/>
          <p:nvPr/>
        </p:nvSpPr>
        <p:spPr>
          <a:xfrm>
            <a:off x="4614862" y="4169092"/>
            <a:ext cx="387985" cy="405765"/>
          </a:xfrm>
          <a:prstGeom prst="octagon">
            <a:avLst/>
          </a:prstGeom>
          <a:solidFill>
            <a:srgbClr val="FFFFC3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</a:p>
        </p:txBody>
      </p:sp>
      <p:sp>
        <p:nvSpPr>
          <p:cNvPr id="6" name="Octagon 5"/>
          <p:cNvSpPr/>
          <p:nvPr/>
        </p:nvSpPr>
        <p:spPr>
          <a:xfrm>
            <a:off x="3226435" y="4207827"/>
            <a:ext cx="387985" cy="405765"/>
          </a:xfrm>
          <a:prstGeom prst="octagon">
            <a:avLst/>
          </a:prstGeom>
          <a:solidFill>
            <a:srgbClr val="FFFFC3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</a:p>
        </p:txBody>
      </p:sp>
      <p:sp>
        <p:nvSpPr>
          <p:cNvPr id="8" name="Octagon 7"/>
          <p:cNvSpPr/>
          <p:nvPr/>
        </p:nvSpPr>
        <p:spPr>
          <a:xfrm>
            <a:off x="3352800" y="2955925"/>
            <a:ext cx="387985" cy="405765"/>
          </a:xfrm>
          <a:prstGeom prst="octagon">
            <a:avLst/>
          </a:prstGeom>
          <a:solidFill>
            <a:srgbClr val="FFFFC3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</a:p>
        </p:txBody>
      </p:sp>
      <p:sp>
        <p:nvSpPr>
          <p:cNvPr id="15" name="Octagon 14"/>
          <p:cNvSpPr/>
          <p:nvPr/>
        </p:nvSpPr>
        <p:spPr>
          <a:xfrm>
            <a:off x="4260215" y="2933382"/>
            <a:ext cx="387985" cy="405765"/>
          </a:xfrm>
          <a:prstGeom prst="octagon">
            <a:avLst/>
          </a:prstGeom>
          <a:solidFill>
            <a:srgbClr val="FFFFC3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114800" y="3486785"/>
            <a:ext cx="381000" cy="628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14800" y="4295775"/>
            <a:ext cx="381000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69410" y="4552950"/>
            <a:ext cx="3810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734117" y="3505200"/>
            <a:ext cx="226378" cy="465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657600" y="4114165"/>
            <a:ext cx="214630" cy="30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H="1">
            <a:off x="3886200" y="4495800"/>
            <a:ext cx="762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ctagon 15"/>
          <p:cNvSpPr/>
          <p:nvPr/>
        </p:nvSpPr>
        <p:spPr>
          <a:xfrm>
            <a:off x="4648200" y="5385435"/>
            <a:ext cx="387985" cy="405765"/>
          </a:xfrm>
          <a:prstGeom prst="octagon">
            <a:avLst/>
          </a:prstGeom>
          <a:solidFill>
            <a:srgbClr val="FFFFC3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</a:p>
        </p:txBody>
      </p:sp>
      <p:sp>
        <p:nvSpPr>
          <p:cNvPr id="18" name="TextBox 36"/>
          <p:cNvSpPr txBox="1"/>
          <p:nvPr/>
        </p:nvSpPr>
        <p:spPr>
          <a:xfrm>
            <a:off x="304800" y="5410200"/>
            <a:ext cx="3378835" cy="11118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defTabSz="840105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lang="en-US" sz="1655" b="1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algn="ctr" defTabSz="840105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655" b="1" kern="0" dirty="0" smtClean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TELAH MENYERAH </a:t>
            </a:r>
            <a:r>
              <a:rPr lang="en-US" sz="1655" b="1" kern="0" dirty="0">
                <a:solidFill>
                  <a:schemeClr val="bg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DAN HILANG HARAPAN KEPADA PROFESSION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1"/>
          <p:cNvSpPr txBox="1">
            <a:spLocks noChangeArrowheads="1"/>
          </p:cNvSpPr>
          <p:nvPr/>
        </p:nvSpPr>
        <p:spPr bwMode="auto">
          <a:xfrm>
            <a:off x="457200" y="152400"/>
            <a:ext cx="7971790" cy="2157095"/>
          </a:xfrm>
          <a:prstGeom prst="rect">
            <a:avLst/>
          </a:prstGeom>
          <a:gradFill>
            <a:gsLst>
              <a:gs pos="10000">
                <a:srgbClr val="FFFFC3"/>
              </a:gs>
              <a:gs pos="64000">
                <a:schemeClr val="accent2">
                  <a:lumMod val="97000"/>
                  <a:lumOff val="3000"/>
                </a:schemeClr>
              </a:gs>
              <a:gs pos="91000">
                <a:schemeClr val="accent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latinLnBrk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MY" altLang="en-US" sz="2400" dirty="0">
                <a:solidFill>
                  <a:srgbClr val="006600"/>
                </a:solidFill>
                <a:latin typeface="Segoe UI Black" panose="020B0A02040204020203" charset="0"/>
                <a:cs typeface="Segoe UI Black" panose="020B0A02040204020203" charset="0"/>
              </a:rPr>
              <a:t> </a:t>
            </a:r>
            <a:r>
              <a:rPr lang="en-MY" altLang="en-US" sz="24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charset="0"/>
                <a:cs typeface="Segoe UI Black" panose="020B0A02040204020203" charset="0"/>
              </a:rPr>
              <a:t>DIALOG DENGAN PENGARAH KANAN</a:t>
            </a:r>
          </a:p>
          <a:p>
            <a:pPr algn="ctr" latinLnBrk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MY" altLang="en-US" sz="24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charset="0"/>
                <a:cs typeface="Segoe UI Black" panose="020B0A02040204020203" charset="0"/>
              </a:rPr>
              <a:t>KESATUAN DAN PERSATUAN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charset="0"/>
                <a:cs typeface="Segoe UI Black" panose="020B0A02040204020203" charset="0"/>
              </a:rPr>
              <a:t>TARIKH :  23.03.2018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charset="0"/>
                <a:cs typeface="Segoe UI Black" panose="020B0A02040204020203" charset="0"/>
              </a:rPr>
              <a:t>JAM 8.30 – 10.30 PAGI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endParaRPr lang="en-MY" altLang="en-US" sz="2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64055"/>
            <a:ext cx="3810000" cy="4325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4724400" cy="430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23950"/>
            <a:ext cx="693420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275" name="TextBox 5"/>
          <p:cNvSpPr txBox="1">
            <a:spLocks noChangeArrowheads="1"/>
          </p:cNvSpPr>
          <p:nvPr/>
        </p:nvSpPr>
        <p:spPr bwMode="auto">
          <a:xfrm>
            <a:off x="424543" y="404759"/>
            <a:ext cx="8509635" cy="72019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lnSpc>
                <a:spcPct val="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MY" altLang="en-US" sz="2400" dirty="0">
              <a:solidFill>
                <a:srgbClr val="006600"/>
              </a:solidFill>
              <a:latin typeface="Tahoma" panose="020B0604030504040204" pitchFamily="34" charset="0"/>
            </a:endParaRP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ahoma" panose="020B0604030504040204" pitchFamily="34" charset="0"/>
              </a:rPr>
              <a:t>SLIDE DIALOG DENGAN PENGARAH </a:t>
            </a:r>
            <a:r>
              <a:rPr lang="en-MY" altLang="en-US" sz="24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ahoma" panose="020B0604030504040204" pitchFamily="34" charset="0"/>
              </a:rPr>
              <a:t>KANAN</a:t>
            </a: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0"/>
          <a:stretch>
            <a:fillRect/>
          </a:stretch>
        </p:blipFill>
        <p:spPr bwMode="auto">
          <a:xfrm>
            <a:off x="457200" y="3278505"/>
            <a:ext cx="8153400" cy="357949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0371" r="2222" b="7037"/>
          <a:stretch>
            <a:fillRect/>
          </a:stretch>
        </p:blipFill>
        <p:spPr>
          <a:xfrm>
            <a:off x="1090295" y="2819400"/>
            <a:ext cx="6705600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533400" y="533401"/>
            <a:ext cx="7772400" cy="252992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latinLnBrk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MY" altLang="en-US" sz="2400" dirty="0">
                <a:solidFill>
                  <a:srgbClr val="006600"/>
                </a:solidFill>
                <a:latin typeface="Segoe UI Black" panose="020B0A02040204020203" charset="0"/>
                <a:cs typeface="Segoe UI Black" panose="020B0A02040204020203" charset="0"/>
              </a:rPr>
              <a:t> </a:t>
            </a:r>
            <a:endParaRPr lang="en-MY" altLang="en-US" sz="2400" dirty="0" smtClean="0">
              <a:solidFill>
                <a:srgbClr val="006600"/>
              </a:solidFill>
              <a:latin typeface="Segoe UI Black" panose="020B0A02040204020203" charset="0"/>
              <a:cs typeface="Segoe UI Black" panose="020B0A02040204020203" charset="0"/>
            </a:endParaRPr>
          </a:p>
          <a:p>
            <a:pPr algn="ctr" latinLnBrk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MY" altLang="en-US" sz="2400" b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charset="0"/>
                <a:cs typeface="Segoe UI Black" panose="020B0A02040204020203" charset="0"/>
              </a:rPr>
              <a:t>DIALOG </a:t>
            </a:r>
            <a:r>
              <a:rPr lang="en-MY" altLang="en-US" sz="24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charset="0"/>
                <a:cs typeface="Segoe UI Black" panose="020B0A02040204020203" charset="0"/>
              </a:rPr>
              <a:t>DENGAN PENGARAH KANAN</a:t>
            </a:r>
          </a:p>
          <a:p>
            <a:pPr algn="ctr" latinLnBrk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MY" altLang="en-US" sz="24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charset="0"/>
                <a:cs typeface="Segoe UI Black" panose="020B0A02040204020203" charset="0"/>
              </a:rPr>
              <a:t>KESATUAN DAN PERSATUAN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charset="0"/>
                <a:cs typeface="Segoe UI Black" panose="020B0A02040204020203" charset="0"/>
              </a:rPr>
              <a:t>TARIKH :  </a:t>
            </a:r>
            <a:r>
              <a:rPr lang="en-MY" altLang="en-US" sz="2400" b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charset="0"/>
                <a:cs typeface="Segoe UI Black" panose="020B0A02040204020203" charset="0"/>
              </a:rPr>
              <a:t>02.03.2023</a:t>
            </a:r>
            <a:endParaRPr lang="en-MY" altLang="en-US" sz="2400" b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Black" panose="020B0A02040204020203" charset="0"/>
              <a:cs typeface="Segoe UI Black" panose="020B0A02040204020203" charset="0"/>
            </a:endParaRP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charset="0"/>
                <a:cs typeface="Segoe UI Black" panose="020B0A02040204020203" charset="0"/>
              </a:rPr>
              <a:t>JAM 8.30 – 10.30 PAGI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endParaRPr lang="en-MY" altLang="en-US" sz="2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egoe UI Black" panose="020B0A02040204020203" charset="0"/>
              <a:cs typeface="Segoe UI Black" panose="020B0A02040204020203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329565" y="353604"/>
            <a:ext cx="8509635" cy="116339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lnSpc>
                <a:spcPct val="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MY" altLang="en-US" sz="2400" dirty="0">
              <a:solidFill>
                <a:srgbClr val="006600"/>
              </a:solidFill>
              <a:latin typeface="Tahoma" panose="020B0604030504040204" pitchFamily="34" charset="0"/>
            </a:endParaRP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ahoma" panose="020B0604030504040204" pitchFamily="34" charset="0"/>
              </a:rPr>
              <a:t>BERDIALOG </a:t>
            </a:r>
            <a:r>
              <a:rPr lang="en-MY" altLang="en-US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ahoma" panose="020B0604030504040204" pitchFamily="34" charset="0"/>
              </a:rPr>
              <a:t>DENGAN </a:t>
            </a:r>
            <a:r>
              <a:rPr lang="en-MY" altLang="en-US" sz="24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ahoma" panose="020B0604030504040204" pitchFamily="34" charset="0"/>
              </a:rPr>
              <a:t>KETUA PROFESSION PPF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ahoma" panose="020B0604030504040204" pitchFamily="34" charset="0"/>
              </a:rPr>
              <a:t>PADA 02.03.2023 (2.30 – 5.00 PTG)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21110" b="12222"/>
          <a:stretch>
            <a:fillRect/>
          </a:stretch>
        </p:blipFill>
        <p:spPr>
          <a:xfrm>
            <a:off x="762000" y="1524000"/>
            <a:ext cx="7467600" cy="457200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25"/>
          <a:stretch>
            <a:fillRect/>
          </a:stretch>
        </p:blipFill>
        <p:spPr bwMode="auto">
          <a:xfrm>
            <a:off x="381000" y="2479040"/>
            <a:ext cx="4180205" cy="3945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2514600"/>
            <a:ext cx="3971925" cy="391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300" name="TextBox 4"/>
          <p:cNvSpPr txBox="1">
            <a:spLocks noChangeArrowheads="1"/>
          </p:cNvSpPr>
          <p:nvPr/>
        </p:nvSpPr>
        <p:spPr bwMode="auto">
          <a:xfrm>
            <a:off x="231140" y="304800"/>
            <a:ext cx="8608060" cy="2174240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endParaRPr lang="en-MY" altLang="en-US" sz="2400" dirty="0">
              <a:solidFill>
                <a:srgbClr val="006600"/>
              </a:solidFill>
              <a:latin typeface="Tahoma" panose="020B0604030504040204" pitchFamily="34" charset="0"/>
            </a:endParaRP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solidFill>
                  <a:schemeClr val="bg1"/>
                </a:solidFill>
                <a:latin typeface="Tahoma" panose="020B0604030504040204" pitchFamily="34" charset="0"/>
              </a:rPr>
              <a:t>PERBINCANGAN BERSAMA KP DAN JK TEKNIKAL, 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solidFill>
                  <a:schemeClr val="bg1"/>
                </a:solidFill>
                <a:latin typeface="Tahoma" panose="020B0604030504040204" pitchFamily="34" charset="0"/>
              </a:rPr>
              <a:t>EXCO KKPPFKSM DAN AMT PPPFM 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solidFill>
                  <a:schemeClr val="bg1"/>
                </a:solidFill>
                <a:latin typeface="Tahoma" panose="020B0604030504040204" pitchFamily="34" charset="0"/>
              </a:rPr>
              <a:t>TARIKH 23.03.2018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solidFill>
                  <a:schemeClr val="bg1"/>
                </a:solidFill>
                <a:latin typeface="Tahoma" panose="020B0604030504040204" pitchFamily="34" charset="0"/>
              </a:rPr>
              <a:t>JAM 11.30 PAGI – 1.00 TGH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62"/>
          <a:stretch>
            <a:fillRect/>
          </a:stretch>
        </p:blipFill>
        <p:spPr bwMode="auto">
          <a:xfrm>
            <a:off x="613410" y="2750185"/>
            <a:ext cx="7947660" cy="377571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6323" name="TextBox 2"/>
          <p:cNvSpPr txBox="1">
            <a:spLocks noChangeArrowheads="1"/>
          </p:cNvSpPr>
          <p:nvPr/>
        </p:nvSpPr>
        <p:spPr bwMode="auto">
          <a:xfrm>
            <a:off x="386715" y="389890"/>
            <a:ext cx="8355330" cy="2174240"/>
          </a:xfrm>
          <a:prstGeom prst="rect">
            <a:avLst/>
          </a:prstGeom>
          <a:solidFill>
            <a:srgbClr val="002060"/>
          </a:solidFill>
          <a:ln w="76200">
            <a:solidFill>
              <a:srgbClr val="FFFF00"/>
            </a:solidFill>
            <a:miter lim="800000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txBody>
          <a:bodyPr wrap="square" anchor="ctr" anchorCtr="0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endParaRPr lang="en-MY" altLang="en-US" sz="2400" dirty="0">
              <a:solidFill>
                <a:srgbClr val="006600"/>
              </a:solidFill>
              <a:latin typeface="Tahoma" panose="020B0604030504040204" pitchFamily="34" charset="0"/>
            </a:endParaRP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solidFill>
                  <a:srgbClr val="00B0F0"/>
                </a:solidFill>
                <a:latin typeface="Tahoma" panose="020B0604030504040204" pitchFamily="34" charset="0"/>
              </a:rPr>
              <a:t>PERBINCANGAN BERSAMA KETUA PENOLONG 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solidFill>
                  <a:srgbClr val="00B0F0"/>
                </a:solidFill>
                <a:latin typeface="Tahoma" panose="020B0604030504040204" pitchFamily="34" charset="0"/>
              </a:rPr>
              <a:t>PENGARAH BIRO PERKHIDMATAN ANGKASA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solidFill>
                  <a:srgbClr val="00B0F0"/>
                </a:solidFill>
                <a:latin typeface="Tahoma" panose="020B0604030504040204" pitchFamily="34" charset="0"/>
              </a:rPr>
              <a:t>TARIKH : 23.08.2018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solidFill>
                  <a:srgbClr val="00B0F0"/>
                </a:solidFill>
                <a:latin typeface="Tahoma" panose="020B0604030504040204" pitchFamily="34" charset="0"/>
              </a:rPr>
              <a:t>JAM 3.30 PTG  – 5.00 PTG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23825" y="360680"/>
            <a:ext cx="8681085" cy="946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rgbClr val="E90FFD"/>
            </a:solidFill>
            <a:prstDash val="solid"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algn="ctr">
              <a:defRPr/>
            </a:pPr>
            <a:r>
              <a:rPr lang="en-US" kern="0" dirty="0" smtClean="0">
                <a:solidFill>
                  <a:schemeClr val="tx1"/>
                </a:solidFill>
                <a:latin typeface="Arial Black" panose="020B0A04020102020204" pitchFamily="34" charset="0"/>
                <a:ea typeface="+mj-ea"/>
              </a:rPr>
              <a:t>SEPATUTNYA SEMUA PPF BERSATU HATI DAN BERUSAHA BERSAMA SAMA</a:t>
            </a:r>
            <a:endParaRPr lang="en-US" kern="0" dirty="0">
              <a:solidFill>
                <a:schemeClr val="tx1"/>
              </a:solidFill>
              <a:latin typeface="Arial Black" panose="020B0A04020102020204" pitchFamily="34" charset="0"/>
              <a:ea typeface="+mj-ea"/>
            </a:endParaRPr>
          </a:p>
          <a:p>
            <a:pPr algn="ctr">
              <a:defRPr/>
            </a:pPr>
            <a:endParaRPr lang="en-US" sz="48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552450" y="1599565"/>
            <a:ext cx="7979410" cy="5012055"/>
            <a:chOff x="3212824" y="1451857"/>
            <a:chExt cx="2718353" cy="4054755"/>
          </a:xfrm>
        </p:grpSpPr>
        <p:sp>
          <p:nvSpPr>
            <p:cNvPr id="96" name="Freeform: Shape 62"/>
            <p:cNvSpPr/>
            <p:nvPr/>
          </p:nvSpPr>
          <p:spPr>
            <a:xfrm>
              <a:off x="4194636" y="1836349"/>
              <a:ext cx="424987" cy="393274"/>
            </a:xfrm>
            <a:custGeom>
              <a:avLst/>
              <a:gdLst>
                <a:gd name="connsiteX0" fmla="*/ 175030 w 486659"/>
                <a:gd name="connsiteY0" fmla="*/ 0 h 450344"/>
                <a:gd name="connsiteX1" fmla="*/ 311632 w 486659"/>
                <a:gd name="connsiteY1" fmla="*/ 0 h 450344"/>
                <a:gd name="connsiteX2" fmla="*/ 404271 w 486659"/>
                <a:gd name="connsiteY2" fmla="*/ 53289 h 450344"/>
                <a:gd name="connsiteX3" fmla="*/ 472352 w 486659"/>
                <a:gd name="connsiteY3" fmla="*/ 171683 h 450344"/>
                <a:gd name="connsiteX4" fmla="*/ 472352 w 486659"/>
                <a:gd name="connsiteY4" fmla="*/ 278661 h 450344"/>
                <a:gd name="connsiteX5" fmla="*/ 403832 w 486659"/>
                <a:gd name="connsiteY5" fmla="*/ 397055 h 450344"/>
                <a:gd name="connsiteX6" fmla="*/ 311193 w 486659"/>
                <a:gd name="connsiteY6" fmla="*/ 450344 h 450344"/>
                <a:gd name="connsiteX7" fmla="*/ 174701 w 486659"/>
                <a:gd name="connsiteY7" fmla="*/ 450344 h 450344"/>
                <a:gd name="connsiteX8" fmla="*/ 82062 w 486659"/>
                <a:gd name="connsiteY8" fmla="*/ 397055 h 450344"/>
                <a:gd name="connsiteX9" fmla="*/ 13542 w 486659"/>
                <a:gd name="connsiteY9" fmla="*/ 278661 h 450344"/>
                <a:gd name="connsiteX10" fmla="*/ 14419 w 486659"/>
                <a:gd name="connsiteY10" fmla="*/ 171683 h 450344"/>
                <a:gd name="connsiteX11" fmla="*/ 82501 w 486659"/>
                <a:gd name="connsiteY11" fmla="*/ 53289 h 450344"/>
                <a:gd name="connsiteX12" fmla="*/ 175030 w 486659"/>
                <a:gd name="connsiteY12" fmla="*/ 0 h 45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6659" h="450344">
                  <a:moveTo>
                    <a:pt x="175030" y="0"/>
                  </a:moveTo>
                  <a:lnTo>
                    <a:pt x="311632" y="0"/>
                  </a:lnTo>
                  <a:cubicBezTo>
                    <a:pt x="349674" y="0"/>
                    <a:pt x="385195" y="20306"/>
                    <a:pt x="404271" y="53289"/>
                  </a:cubicBezTo>
                  <a:lnTo>
                    <a:pt x="472352" y="171683"/>
                  </a:lnTo>
                  <a:cubicBezTo>
                    <a:pt x="491428" y="204665"/>
                    <a:pt x="491428" y="245679"/>
                    <a:pt x="472352" y="278661"/>
                  </a:cubicBezTo>
                  <a:lnTo>
                    <a:pt x="403832" y="397055"/>
                  </a:lnTo>
                  <a:cubicBezTo>
                    <a:pt x="384866" y="430038"/>
                    <a:pt x="349345" y="450344"/>
                    <a:pt x="311193" y="450344"/>
                  </a:cubicBezTo>
                  <a:lnTo>
                    <a:pt x="174701" y="450344"/>
                  </a:lnTo>
                  <a:cubicBezTo>
                    <a:pt x="136549" y="450344"/>
                    <a:pt x="101029" y="430038"/>
                    <a:pt x="82062" y="397055"/>
                  </a:cubicBezTo>
                  <a:lnTo>
                    <a:pt x="13542" y="278661"/>
                  </a:lnTo>
                  <a:cubicBezTo>
                    <a:pt x="-4657" y="245679"/>
                    <a:pt x="-4657" y="204665"/>
                    <a:pt x="14419" y="171683"/>
                  </a:cubicBezTo>
                  <a:lnTo>
                    <a:pt x="82501" y="53289"/>
                  </a:lnTo>
                  <a:cubicBezTo>
                    <a:pt x="101467" y="20306"/>
                    <a:pt x="136988" y="0"/>
                    <a:pt x="17503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/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97" name="Freeform: Shape 63"/>
            <p:cNvSpPr/>
            <p:nvPr/>
          </p:nvSpPr>
          <p:spPr>
            <a:xfrm>
              <a:off x="4520844" y="2469609"/>
              <a:ext cx="424987" cy="393274"/>
            </a:xfrm>
            <a:custGeom>
              <a:avLst/>
              <a:gdLst>
                <a:gd name="connsiteX0" fmla="*/ 175030 w 486659"/>
                <a:gd name="connsiteY0" fmla="*/ 0 h 450344"/>
                <a:gd name="connsiteX1" fmla="*/ 311632 w 486659"/>
                <a:gd name="connsiteY1" fmla="*/ 0 h 450344"/>
                <a:gd name="connsiteX2" fmla="*/ 404271 w 486659"/>
                <a:gd name="connsiteY2" fmla="*/ 53289 h 450344"/>
                <a:gd name="connsiteX3" fmla="*/ 472352 w 486659"/>
                <a:gd name="connsiteY3" fmla="*/ 171683 h 450344"/>
                <a:gd name="connsiteX4" fmla="*/ 472352 w 486659"/>
                <a:gd name="connsiteY4" fmla="*/ 278661 h 450344"/>
                <a:gd name="connsiteX5" fmla="*/ 403832 w 486659"/>
                <a:gd name="connsiteY5" fmla="*/ 397055 h 450344"/>
                <a:gd name="connsiteX6" fmla="*/ 311193 w 486659"/>
                <a:gd name="connsiteY6" fmla="*/ 450344 h 450344"/>
                <a:gd name="connsiteX7" fmla="*/ 174701 w 486659"/>
                <a:gd name="connsiteY7" fmla="*/ 450344 h 450344"/>
                <a:gd name="connsiteX8" fmla="*/ 82062 w 486659"/>
                <a:gd name="connsiteY8" fmla="*/ 397055 h 450344"/>
                <a:gd name="connsiteX9" fmla="*/ 13542 w 486659"/>
                <a:gd name="connsiteY9" fmla="*/ 278661 h 450344"/>
                <a:gd name="connsiteX10" fmla="*/ 14419 w 486659"/>
                <a:gd name="connsiteY10" fmla="*/ 171683 h 450344"/>
                <a:gd name="connsiteX11" fmla="*/ 82501 w 486659"/>
                <a:gd name="connsiteY11" fmla="*/ 53289 h 450344"/>
                <a:gd name="connsiteX12" fmla="*/ 175030 w 486659"/>
                <a:gd name="connsiteY12" fmla="*/ 0 h 45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6659" h="450344">
                  <a:moveTo>
                    <a:pt x="175030" y="0"/>
                  </a:moveTo>
                  <a:lnTo>
                    <a:pt x="311632" y="0"/>
                  </a:lnTo>
                  <a:cubicBezTo>
                    <a:pt x="349674" y="0"/>
                    <a:pt x="385195" y="20306"/>
                    <a:pt x="404271" y="53289"/>
                  </a:cubicBezTo>
                  <a:lnTo>
                    <a:pt x="472352" y="171683"/>
                  </a:lnTo>
                  <a:cubicBezTo>
                    <a:pt x="491428" y="204665"/>
                    <a:pt x="491428" y="245679"/>
                    <a:pt x="472352" y="278661"/>
                  </a:cubicBezTo>
                  <a:lnTo>
                    <a:pt x="403832" y="397055"/>
                  </a:lnTo>
                  <a:cubicBezTo>
                    <a:pt x="384866" y="430038"/>
                    <a:pt x="349345" y="450344"/>
                    <a:pt x="311193" y="450344"/>
                  </a:cubicBezTo>
                  <a:lnTo>
                    <a:pt x="174701" y="450344"/>
                  </a:lnTo>
                  <a:cubicBezTo>
                    <a:pt x="136549" y="450344"/>
                    <a:pt x="101029" y="430038"/>
                    <a:pt x="82062" y="397055"/>
                  </a:cubicBezTo>
                  <a:lnTo>
                    <a:pt x="13542" y="278661"/>
                  </a:lnTo>
                  <a:cubicBezTo>
                    <a:pt x="-4657" y="245679"/>
                    <a:pt x="-4657" y="204665"/>
                    <a:pt x="14419" y="171683"/>
                  </a:cubicBezTo>
                  <a:lnTo>
                    <a:pt x="82501" y="53289"/>
                  </a:lnTo>
                  <a:cubicBezTo>
                    <a:pt x="101467" y="20306"/>
                    <a:pt x="136988" y="0"/>
                    <a:pt x="17503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/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98" name="Freeform: Shape 64"/>
            <p:cNvSpPr/>
            <p:nvPr/>
          </p:nvSpPr>
          <p:spPr>
            <a:xfrm>
              <a:off x="4196850" y="3107164"/>
              <a:ext cx="424987" cy="393274"/>
            </a:xfrm>
            <a:custGeom>
              <a:avLst/>
              <a:gdLst>
                <a:gd name="connsiteX0" fmla="*/ 175030 w 486659"/>
                <a:gd name="connsiteY0" fmla="*/ 0 h 450344"/>
                <a:gd name="connsiteX1" fmla="*/ 311632 w 486659"/>
                <a:gd name="connsiteY1" fmla="*/ 0 h 450344"/>
                <a:gd name="connsiteX2" fmla="*/ 404271 w 486659"/>
                <a:gd name="connsiteY2" fmla="*/ 53289 h 450344"/>
                <a:gd name="connsiteX3" fmla="*/ 472352 w 486659"/>
                <a:gd name="connsiteY3" fmla="*/ 171683 h 450344"/>
                <a:gd name="connsiteX4" fmla="*/ 472352 w 486659"/>
                <a:gd name="connsiteY4" fmla="*/ 278661 h 450344"/>
                <a:gd name="connsiteX5" fmla="*/ 403832 w 486659"/>
                <a:gd name="connsiteY5" fmla="*/ 397055 h 450344"/>
                <a:gd name="connsiteX6" fmla="*/ 311193 w 486659"/>
                <a:gd name="connsiteY6" fmla="*/ 450344 h 450344"/>
                <a:gd name="connsiteX7" fmla="*/ 174701 w 486659"/>
                <a:gd name="connsiteY7" fmla="*/ 450344 h 450344"/>
                <a:gd name="connsiteX8" fmla="*/ 82062 w 486659"/>
                <a:gd name="connsiteY8" fmla="*/ 397055 h 450344"/>
                <a:gd name="connsiteX9" fmla="*/ 13542 w 486659"/>
                <a:gd name="connsiteY9" fmla="*/ 278661 h 450344"/>
                <a:gd name="connsiteX10" fmla="*/ 14419 w 486659"/>
                <a:gd name="connsiteY10" fmla="*/ 171683 h 450344"/>
                <a:gd name="connsiteX11" fmla="*/ 82501 w 486659"/>
                <a:gd name="connsiteY11" fmla="*/ 53289 h 450344"/>
                <a:gd name="connsiteX12" fmla="*/ 175030 w 486659"/>
                <a:gd name="connsiteY12" fmla="*/ 0 h 45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6659" h="450344">
                  <a:moveTo>
                    <a:pt x="175030" y="0"/>
                  </a:moveTo>
                  <a:lnTo>
                    <a:pt x="311632" y="0"/>
                  </a:lnTo>
                  <a:cubicBezTo>
                    <a:pt x="349674" y="0"/>
                    <a:pt x="385195" y="20306"/>
                    <a:pt x="404271" y="53289"/>
                  </a:cubicBezTo>
                  <a:lnTo>
                    <a:pt x="472352" y="171683"/>
                  </a:lnTo>
                  <a:cubicBezTo>
                    <a:pt x="491428" y="204665"/>
                    <a:pt x="491428" y="245679"/>
                    <a:pt x="472352" y="278661"/>
                  </a:cubicBezTo>
                  <a:lnTo>
                    <a:pt x="403832" y="397055"/>
                  </a:lnTo>
                  <a:cubicBezTo>
                    <a:pt x="384866" y="430038"/>
                    <a:pt x="349345" y="450344"/>
                    <a:pt x="311193" y="450344"/>
                  </a:cubicBezTo>
                  <a:lnTo>
                    <a:pt x="174701" y="450344"/>
                  </a:lnTo>
                  <a:cubicBezTo>
                    <a:pt x="136549" y="450344"/>
                    <a:pt x="101029" y="430038"/>
                    <a:pt x="82062" y="397055"/>
                  </a:cubicBezTo>
                  <a:lnTo>
                    <a:pt x="13542" y="278661"/>
                  </a:lnTo>
                  <a:cubicBezTo>
                    <a:pt x="-4657" y="245679"/>
                    <a:pt x="-4657" y="204665"/>
                    <a:pt x="14419" y="171683"/>
                  </a:cubicBezTo>
                  <a:lnTo>
                    <a:pt x="82501" y="53289"/>
                  </a:lnTo>
                  <a:cubicBezTo>
                    <a:pt x="101467" y="20306"/>
                    <a:pt x="136988" y="0"/>
                    <a:pt x="17503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/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99" name="Freeform: Shape 66"/>
            <p:cNvSpPr/>
            <p:nvPr/>
          </p:nvSpPr>
          <p:spPr>
            <a:xfrm>
              <a:off x="4520844" y="3707564"/>
              <a:ext cx="424987" cy="393274"/>
            </a:xfrm>
            <a:custGeom>
              <a:avLst/>
              <a:gdLst>
                <a:gd name="connsiteX0" fmla="*/ 175030 w 486659"/>
                <a:gd name="connsiteY0" fmla="*/ 0 h 450344"/>
                <a:gd name="connsiteX1" fmla="*/ 311632 w 486659"/>
                <a:gd name="connsiteY1" fmla="*/ 0 h 450344"/>
                <a:gd name="connsiteX2" fmla="*/ 404271 w 486659"/>
                <a:gd name="connsiteY2" fmla="*/ 53289 h 450344"/>
                <a:gd name="connsiteX3" fmla="*/ 472352 w 486659"/>
                <a:gd name="connsiteY3" fmla="*/ 171683 h 450344"/>
                <a:gd name="connsiteX4" fmla="*/ 472352 w 486659"/>
                <a:gd name="connsiteY4" fmla="*/ 278661 h 450344"/>
                <a:gd name="connsiteX5" fmla="*/ 403832 w 486659"/>
                <a:gd name="connsiteY5" fmla="*/ 397055 h 450344"/>
                <a:gd name="connsiteX6" fmla="*/ 311193 w 486659"/>
                <a:gd name="connsiteY6" fmla="*/ 450344 h 450344"/>
                <a:gd name="connsiteX7" fmla="*/ 174701 w 486659"/>
                <a:gd name="connsiteY7" fmla="*/ 450344 h 450344"/>
                <a:gd name="connsiteX8" fmla="*/ 82062 w 486659"/>
                <a:gd name="connsiteY8" fmla="*/ 397055 h 450344"/>
                <a:gd name="connsiteX9" fmla="*/ 13542 w 486659"/>
                <a:gd name="connsiteY9" fmla="*/ 278661 h 450344"/>
                <a:gd name="connsiteX10" fmla="*/ 14419 w 486659"/>
                <a:gd name="connsiteY10" fmla="*/ 171683 h 450344"/>
                <a:gd name="connsiteX11" fmla="*/ 82501 w 486659"/>
                <a:gd name="connsiteY11" fmla="*/ 53289 h 450344"/>
                <a:gd name="connsiteX12" fmla="*/ 175030 w 486659"/>
                <a:gd name="connsiteY12" fmla="*/ 0 h 45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6659" h="450344">
                  <a:moveTo>
                    <a:pt x="175030" y="0"/>
                  </a:moveTo>
                  <a:lnTo>
                    <a:pt x="311632" y="0"/>
                  </a:lnTo>
                  <a:cubicBezTo>
                    <a:pt x="349674" y="0"/>
                    <a:pt x="385195" y="20306"/>
                    <a:pt x="404271" y="53289"/>
                  </a:cubicBezTo>
                  <a:lnTo>
                    <a:pt x="472352" y="171683"/>
                  </a:lnTo>
                  <a:cubicBezTo>
                    <a:pt x="491428" y="204665"/>
                    <a:pt x="491428" y="245679"/>
                    <a:pt x="472352" y="278661"/>
                  </a:cubicBezTo>
                  <a:lnTo>
                    <a:pt x="403832" y="397055"/>
                  </a:lnTo>
                  <a:cubicBezTo>
                    <a:pt x="384866" y="430038"/>
                    <a:pt x="349345" y="450344"/>
                    <a:pt x="311193" y="450344"/>
                  </a:cubicBezTo>
                  <a:lnTo>
                    <a:pt x="174701" y="450344"/>
                  </a:lnTo>
                  <a:cubicBezTo>
                    <a:pt x="136549" y="450344"/>
                    <a:pt x="101029" y="430038"/>
                    <a:pt x="82062" y="397055"/>
                  </a:cubicBezTo>
                  <a:lnTo>
                    <a:pt x="13542" y="278661"/>
                  </a:lnTo>
                  <a:cubicBezTo>
                    <a:pt x="-4657" y="245679"/>
                    <a:pt x="-4657" y="204665"/>
                    <a:pt x="14419" y="171683"/>
                  </a:cubicBezTo>
                  <a:lnTo>
                    <a:pt x="82501" y="53289"/>
                  </a:lnTo>
                  <a:cubicBezTo>
                    <a:pt x="101467" y="20306"/>
                    <a:pt x="136988" y="0"/>
                    <a:pt x="17503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/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00" name="Freeform: Shape 67"/>
            <p:cNvSpPr/>
            <p:nvPr/>
          </p:nvSpPr>
          <p:spPr>
            <a:xfrm>
              <a:off x="4199094" y="4347360"/>
              <a:ext cx="424987" cy="393274"/>
            </a:xfrm>
            <a:custGeom>
              <a:avLst/>
              <a:gdLst>
                <a:gd name="connsiteX0" fmla="*/ 175030 w 486659"/>
                <a:gd name="connsiteY0" fmla="*/ 0 h 450344"/>
                <a:gd name="connsiteX1" fmla="*/ 311632 w 486659"/>
                <a:gd name="connsiteY1" fmla="*/ 0 h 450344"/>
                <a:gd name="connsiteX2" fmla="*/ 404271 w 486659"/>
                <a:gd name="connsiteY2" fmla="*/ 53289 h 450344"/>
                <a:gd name="connsiteX3" fmla="*/ 472352 w 486659"/>
                <a:gd name="connsiteY3" fmla="*/ 171683 h 450344"/>
                <a:gd name="connsiteX4" fmla="*/ 472352 w 486659"/>
                <a:gd name="connsiteY4" fmla="*/ 278661 h 450344"/>
                <a:gd name="connsiteX5" fmla="*/ 403832 w 486659"/>
                <a:gd name="connsiteY5" fmla="*/ 397055 h 450344"/>
                <a:gd name="connsiteX6" fmla="*/ 311193 w 486659"/>
                <a:gd name="connsiteY6" fmla="*/ 450344 h 450344"/>
                <a:gd name="connsiteX7" fmla="*/ 174701 w 486659"/>
                <a:gd name="connsiteY7" fmla="*/ 450344 h 450344"/>
                <a:gd name="connsiteX8" fmla="*/ 82062 w 486659"/>
                <a:gd name="connsiteY8" fmla="*/ 397055 h 450344"/>
                <a:gd name="connsiteX9" fmla="*/ 13542 w 486659"/>
                <a:gd name="connsiteY9" fmla="*/ 278661 h 450344"/>
                <a:gd name="connsiteX10" fmla="*/ 14419 w 486659"/>
                <a:gd name="connsiteY10" fmla="*/ 171683 h 450344"/>
                <a:gd name="connsiteX11" fmla="*/ 82501 w 486659"/>
                <a:gd name="connsiteY11" fmla="*/ 53289 h 450344"/>
                <a:gd name="connsiteX12" fmla="*/ 175030 w 486659"/>
                <a:gd name="connsiteY12" fmla="*/ 0 h 45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6659" h="450344">
                  <a:moveTo>
                    <a:pt x="175030" y="0"/>
                  </a:moveTo>
                  <a:lnTo>
                    <a:pt x="311632" y="0"/>
                  </a:lnTo>
                  <a:cubicBezTo>
                    <a:pt x="349674" y="0"/>
                    <a:pt x="385195" y="20306"/>
                    <a:pt x="404271" y="53289"/>
                  </a:cubicBezTo>
                  <a:lnTo>
                    <a:pt x="472352" y="171683"/>
                  </a:lnTo>
                  <a:cubicBezTo>
                    <a:pt x="491428" y="204665"/>
                    <a:pt x="491428" y="245679"/>
                    <a:pt x="472352" y="278661"/>
                  </a:cubicBezTo>
                  <a:lnTo>
                    <a:pt x="403832" y="397055"/>
                  </a:lnTo>
                  <a:cubicBezTo>
                    <a:pt x="384866" y="430038"/>
                    <a:pt x="349345" y="450344"/>
                    <a:pt x="311193" y="450344"/>
                  </a:cubicBezTo>
                  <a:lnTo>
                    <a:pt x="174701" y="450344"/>
                  </a:lnTo>
                  <a:cubicBezTo>
                    <a:pt x="136549" y="450344"/>
                    <a:pt x="101029" y="430038"/>
                    <a:pt x="82062" y="397055"/>
                  </a:cubicBezTo>
                  <a:lnTo>
                    <a:pt x="13542" y="278661"/>
                  </a:lnTo>
                  <a:cubicBezTo>
                    <a:pt x="-4657" y="245679"/>
                    <a:pt x="-4657" y="204665"/>
                    <a:pt x="14419" y="171683"/>
                  </a:cubicBezTo>
                  <a:lnTo>
                    <a:pt x="82501" y="53289"/>
                  </a:lnTo>
                  <a:cubicBezTo>
                    <a:pt x="101467" y="20306"/>
                    <a:pt x="136988" y="0"/>
                    <a:pt x="17503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/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01" name="Shape"/>
            <p:cNvSpPr/>
            <p:nvPr/>
          </p:nvSpPr>
          <p:spPr>
            <a:xfrm>
              <a:off x="4037407" y="1451857"/>
              <a:ext cx="1061099" cy="405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7" h="21577" extrusionOk="0">
                  <a:moveTo>
                    <a:pt x="15801" y="21577"/>
                  </a:moveTo>
                  <a:lnTo>
                    <a:pt x="8910" y="21577"/>
                  </a:lnTo>
                  <a:cubicBezTo>
                    <a:pt x="8560" y="21577"/>
                    <a:pt x="8274" y="21501"/>
                    <a:pt x="8274" y="21408"/>
                  </a:cubicBezTo>
                  <a:cubicBezTo>
                    <a:pt x="8274" y="21315"/>
                    <a:pt x="8560" y="21239"/>
                    <a:pt x="8910" y="21239"/>
                  </a:cubicBezTo>
                  <a:lnTo>
                    <a:pt x="15801" y="21239"/>
                  </a:lnTo>
                  <a:cubicBezTo>
                    <a:pt x="16602" y="21239"/>
                    <a:pt x="17347" y="21125"/>
                    <a:pt x="17748" y="20942"/>
                  </a:cubicBezTo>
                  <a:lnTo>
                    <a:pt x="19707" y="20043"/>
                  </a:lnTo>
                  <a:cubicBezTo>
                    <a:pt x="20108" y="19859"/>
                    <a:pt x="20108" y="19631"/>
                    <a:pt x="19707" y="19447"/>
                  </a:cubicBezTo>
                  <a:lnTo>
                    <a:pt x="17748" y="18548"/>
                  </a:lnTo>
                  <a:cubicBezTo>
                    <a:pt x="17347" y="18364"/>
                    <a:pt x="16602" y="18251"/>
                    <a:pt x="15801" y="18251"/>
                  </a:cubicBezTo>
                  <a:lnTo>
                    <a:pt x="5475" y="18251"/>
                  </a:lnTo>
                  <a:cubicBezTo>
                    <a:pt x="4221" y="18251"/>
                    <a:pt x="3057" y="18072"/>
                    <a:pt x="2427" y="17785"/>
                  </a:cubicBezTo>
                  <a:lnTo>
                    <a:pt x="468" y="16885"/>
                  </a:lnTo>
                  <a:cubicBezTo>
                    <a:pt x="-156" y="16597"/>
                    <a:pt x="-156" y="16241"/>
                    <a:pt x="468" y="15952"/>
                  </a:cubicBezTo>
                  <a:lnTo>
                    <a:pt x="2427" y="15053"/>
                  </a:lnTo>
                  <a:cubicBezTo>
                    <a:pt x="3057" y="14764"/>
                    <a:pt x="4221" y="14587"/>
                    <a:pt x="5475" y="14587"/>
                  </a:cubicBezTo>
                  <a:lnTo>
                    <a:pt x="15801" y="14587"/>
                  </a:lnTo>
                  <a:cubicBezTo>
                    <a:pt x="16602" y="14587"/>
                    <a:pt x="17347" y="14472"/>
                    <a:pt x="17748" y="14290"/>
                  </a:cubicBezTo>
                  <a:lnTo>
                    <a:pt x="19707" y="13390"/>
                  </a:lnTo>
                  <a:cubicBezTo>
                    <a:pt x="20108" y="13206"/>
                    <a:pt x="20108" y="12979"/>
                    <a:pt x="19707" y="12795"/>
                  </a:cubicBezTo>
                  <a:lnTo>
                    <a:pt x="17748" y="11895"/>
                  </a:lnTo>
                  <a:cubicBezTo>
                    <a:pt x="17347" y="11711"/>
                    <a:pt x="16602" y="11598"/>
                    <a:pt x="15801" y="11598"/>
                  </a:cubicBezTo>
                  <a:lnTo>
                    <a:pt x="5475" y="11598"/>
                  </a:lnTo>
                  <a:cubicBezTo>
                    <a:pt x="4221" y="11598"/>
                    <a:pt x="3057" y="11419"/>
                    <a:pt x="2427" y="11132"/>
                  </a:cubicBezTo>
                  <a:lnTo>
                    <a:pt x="468" y="10233"/>
                  </a:lnTo>
                  <a:cubicBezTo>
                    <a:pt x="-156" y="9944"/>
                    <a:pt x="-156" y="9588"/>
                    <a:pt x="468" y="9299"/>
                  </a:cubicBezTo>
                  <a:lnTo>
                    <a:pt x="2427" y="8400"/>
                  </a:lnTo>
                  <a:cubicBezTo>
                    <a:pt x="3057" y="8111"/>
                    <a:pt x="4221" y="7934"/>
                    <a:pt x="5475" y="7934"/>
                  </a:cubicBezTo>
                  <a:lnTo>
                    <a:pt x="15801" y="7934"/>
                  </a:lnTo>
                  <a:cubicBezTo>
                    <a:pt x="16602" y="7934"/>
                    <a:pt x="17347" y="7819"/>
                    <a:pt x="17748" y="7637"/>
                  </a:cubicBezTo>
                  <a:lnTo>
                    <a:pt x="19707" y="6738"/>
                  </a:lnTo>
                  <a:cubicBezTo>
                    <a:pt x="20108" y="6554"/>
                    <a:pt x="20108" y="6326"/>
                    <a:pt x="19707" y="6142"/>
                  </a:cubicBezTo>
                  <a:lnTo>
                    <a:pt x="17748" y="5242"/>
                  </a:lnTo>
                  <a:cubicBezTo>
                    <a:pt x="17347" y="5058"/>
                    <a:pt x="16602" y="4945"/>
                    <a:pt x="15801" y="4945"/>
                  </a:cubicBezTo>
                  <a:lnTo>
                    <a:pt x="5475" y="4945"/>
                  </a:lnTo>
                  <a:cubicBezTo>
                    <a:pt x="4221" y="4945"/>
                    <a:pt x="3057" y="4767"/>
                    <a:pt x="2427" y="4480"/>
                  </a:cubicBezTo>
                  <a:lnTo>
                    <a:pt x="468" y="3580"/>
                  </a:lnTo>
                  <a:cubicBezTo>
                    <a:pt x="-156" y="3292"/>
                    <a:pt x="-156" y="2935"/>
                    <a:pt x="468" y="2647"/>
                  </a:cubicBezTo>
                  <a:lnTo>
                    <a:pt x="2427" y="1747"/>
                  </a:lnTo>
                  <a:cubicBezTo>
                    <a:pt x="3057" y="1459"/>
                    <a:pt x="4221" y="1282"/>
                    <a:pt x="5475" y="1282"/>
                  </a:cubicBezTo>
                  <a:lnTo>
                    <a:pt x="12149" y="1282"/>
                  </a:lnTo>
                  <a:cubicBezTo>
                    <a:pt x="12950" y="1282"/>
                    <a:pt x="13695" y="1167"/>
                    <a:pt x="14096" y="985"/>
                  </a:cubicBezTo>
                  <a:lnTo>
                    <a:pt x="16055" y="85"/>
                  </a:lnTo>
                  <a:cubicBezTo>
                    <a:pt x="16233" y="4"/>
                    <a:pt x="16621" y="-23"/>
                    <a:pt x="16927" y="23"/>
                  </a:cubicBezTo>
                  <a:cubicBezTo>
                    <a:pt x="17232" y="70"/>
                    <a:pt x="17334" y="173"/>
                    <a:pt x="17162" y="254"/>
                  </a:cubicBezTo>
                  <a:lnTo>
                    <a:pt x="15203" y="1153"/>
                  </a:lnTo>
                  <a:cubicBezTo>
                    <a:pt x="14579" y="1442"/>
                    <a:pt x="13408" y="1619"/>
                    <a:pt x="12155" y="1619"/>
                  </a:cubicBezTo>
                  <a:lnTo>
                    <a:pt x="5481" y="1619"/>
                  </a:lnTo>
                  <a:cubicBezTo>
                    <a:pt x="4679" y="1619"/>
                    <a:pt x="3935" y="1734"/>
                    <a:pt x="3534" y="1916"/>
                  </a:cubicBezTo>
                  <a:lnTo>
                    <a:pt x="1575" y="2816"/>
                  </a:lnTo>
                  <a:cubicBezTo>
                    <a:pt x="1174" y="3000"/>
                    <a:pt x="1174" y="3227"/>
                    <a:pt x="1575" y="3411"/>
                  </a:cubicBezTo>
                  <a:lnTo>
                    <a:pt x="3534" y="4311"/>
                  </a:lnTo>
                  <a:cubicBezTo>
                    <a:pt x="3935" y="4495"/>
                    <a:pt x="4679" y="4608"/>
                    <a:pt x="5481" y="4608"/>
                  </a:cubicBezTo>
                  <a:lnTo>
                    <a:pt x="15807" y="4608"/>
                  </a:lnTo>
                  <a:cubicBezTo>
                    <a:pt x="17060" y="4608"/>
                    <a:pt x="18225" y="4787"/>
                    <a:pt x="18855" y="5074"/>
                  </a:cubicBezTo>
                  <a:lnTo>
                    <a:pt x="20814" y="5973"/>
                  </a:lnTo>
                  <a:cubicBezTo>
                    <a:pt x="21438" y="6262"/>
                    <a:pt x="21438" y="6618"/>
                    <a:pt x="20814" y="6906"/>
                  </a:cubicBezTo>
                  <a:lnTo>
                    <a:pt x="18855" y="7806"/>
                  </a:lnTo>
                  <a:cubicBezTo>
                    <a:pt x="18231" y="8095"/>
                    <a:pt x="17060" y="8272"/>
                    <a:pt x="15807" y="8272"/>
                  </a:cubicBezTo>
                  <a:lnTo>
                    <a:pt x="5481" y="8272"/>
                  </a:lnTo>
                  <a:cubicBezTo>
                    <a:pt x="4679" y="8272"/>
                    <a:pt x="3935" y="8386"/>
                    <a:pt x="3534" y="8569"/>
                  </a:cubicBezTo>
                  <a:lnTo>
                    <a:pt x="1575" y="9468"/>
                  </a:lnTo>
                  <a:cubicBezTo>
                    <a:pt x="1174" y="9652"/>
                    <a:pt x="1174" y="9880"/>
                    <a:pt x="1575" y="10064"/>
                  </a:cubicBezTo>
                  <a:lnTo>
                    <a:pt x="3534" y="10963"/>
                  </a:lnTo>
                  <a:cubicBezTo>
                    <a:pt x="3935" y="11147"/>
                    <a:pt x="4679" y="11261"/>
                    <a:pt x="5481" y="11261"/>
                  </a:cubicBezTo>
                  <a:lnTo>
                    <a:pt x="15807" y="11261"/>
                  </a:lnTo>
                  <a:cubicBezTo>
                    <a:pt x="17060" y="11261"/>
                    <a:pt x="18225" y="11439"/>
                    <a:pt x="18855" y="11726"/>
                  </a:cubicBezTo>
                  <a:lnTo>
                    <a:pt x="20814" y="12626"/>
                  </a:lnTo>
                  <a:cubicBezTo>
                    <a:pt x="21444" y="12914"/>
                    <a:pt x="21444" y="13270"/>
                    <a:pt x="20814" y="13559"/>
                  </a:cubicBezTo>
                  <a:lnTo>
                    <a:pt x="18855" y="14459"/>
                  </a:lnTo>
                  <a:cubicBezTo>
                    <a:pt x="18231" y="14747"/>
                    <a:pt x="17060" y="14924"/>
                    <a:pt x="15807" y="14924"/>
                  </a:cubicBezTo>
                  <a:lnTo>
                    <a:pt x="5481" y="14924"/>
                  </a:lnTo>
                  <a:cubicBezTo>
                    <a:pt x="4679" y="14924"/>
                    <a:pt x="3935" y="15039"/>
                    <a:pt x="3534" y="15221"/>
                  </a:cubicBezTo>
                  <a:lnTo>
                    <a:pt x="1575" y="16121"/>
                  </a:lnTo>
                  <a:cubicBezTo>
                    <a:pt x="1174" y="16305"/>
                    <a:pt x="1174" y="16533"/>
                    <a:pt x="1575" y="16717"/>
                  </a:cubicBezTo>
                  <a:lnTo>
                    <a:pt x="3534" y="17616"/>
                  </a:lnTo>
                  <a:cubicBezTo>
                    <a:pt x="3935" y="17800"/>
                    <a:pt x="4679" y="17913"/>
                    <a:pt x="5481" y="17913"/>
                  </a:cubicBezTo>
                  <a:lnTo>
                    <a:pt x="15807" y="17913"/>
                  </a:lnTo>
                  <a:cubicBezTo>
                    <a:pt x="17060" y="17913"/>
                    <a:pt x="18225" y="18092"/>
                    <a:pt x="18855" y="18379"/>
                  </a:cubicBezTo>
                  <a:lnTo>
                    <a:pt x="20814" y="19278"/>
                  </a:lnTo>
                  <a:cubicBezTo>
                    <a:pt x="21444" y="19567"/>
                    <a:pt x="21444" y="19923"/>
                    <a:pt x="20814" y="20212"/>
                  </a:cubicBezTo>
                  <a:lnTo>
                    <a:pt x="18855" y="21111"/>
                  </a:lnTo>
                  <a:cubicBezTo>
                    <a:pt x="18218" y="21398"/>
                    <a:pt x="17054" y="21577"/>
                    <a:pt x="15801" y="21577"/>
                  </a:cubicBezTo>
                  <a:close/>
                </a:path>
              </a:pathLst>
            </a:custGeom>
            <a:solidFill>
              <a:srgbClr val="DAD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02" name="Shape"/>
            <p:cNvSpPr/>
            <p:nvPr/>
          </p:nvSpPr>
          <p:spPr>
            <a:xfrm>
              <a:off x="3212824" y="2435012"/>
              <a:ext cx="1766909" cy="464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21255" y="7460"/>
                  </a:moveTo>
                  <a:lnTo>
                    <a:pt x="20634" y="3332"/>
                  </a:lnTo>
                  <a:cubicBezTo>
                    <a:pt x="20321" y="1268"/>
                    <a:pt x="19746" y="0"/>
                    <a:pt x="19122" y="0"/>
                  </a:cubicBezTo>
                  <a:lnTo>
                    <a:pt x="17876" y="0"/>
                  </a:lnTo>
                  <a:cubicBezTo>
                    <a:pt x="17251" y="0"/>
                    <a:pt x="16676" y="1268"/>
                    <a:pt x="16364" y="3332"/>
                  </a:cubicBezTo>
                  <a:lnTo>
                    <a:pt x="15851" y="6723"/>
                  </a:lnTo>
                  <a:cubicBezTo>
                    <a:pt x="15446" y="8728"/>
                    <a:pt x="14817" y="9923"/>
                    <a:pt x="14142" y="9923"/>
                  </a:cubicBezTo>
                  <a:lnTo>
                    <a:pt x="3689" y="9923"/>
                  </a:lnTo>
                  <a:cubicBezTo>
                    <a:pt x="3118" y="9923"/>
                    <a:pt x="2567" y="9053"/>
                    <a:pt x="2166" y="7505"/>
                  </a:cubicBezTo>
                  <a:lnTo>
                    <a:pt x="2123" y="7343"/>
                  </a:lnTo>
                  <a:cubicBezTo>
                    <a:pt x="2081" y="7136"/>
                    <a:pt x="2034" y="6959"/>
                    <a:pt x="1980" y="6797"/>
                  </a:cubicBezTo>
                  <a:lnTo>
                    <a:pt x="1919" y="6561"/>
                  </a:lnTo>
                  <a:lnTo>
                    <a:pt x="1919" y="6620"/>
                  </a:lnTo>
                  <a:cubicBezTo>
                    <a:pt x="1807" y="6355"/>
                    <a:pt x="1676" y="6207"/>
                    <a:pt x="1537" y="6207"/>
                  </a:cubicBezTo>
                  <a:lnTo>
                    <a:pt x="1008" y="6207"/>
                  </a:lnTo>
                  <a:cubicBezTo>
                    <a:pt x="742" y="6207"/>
                    <a:pt x="499" y="6753"/>
                    <a:pt x="364" y="7623"/>
                  </a:cubicBezTo>
                  <a:lnTo>
                    <a:pt x="98" y="9377"/>
                  </a:lnTo>
                  <a:cubicBezTo>
                    <a:pt x="-33" y="10262"/>
                    <a:pt x="-33" y="11338"/>
                    <a:pt x="98" y="12223"/>
                  </a:cubicBezTo>
                  <a:lnTo>
                    <a:pt x="364" y="13977"/>
                  </a:lnTo>
                  <a:cubicBezTo>
                    <a:pt x="495" y="14862"/>
                    <a:pt x="742" y="15393"/>
                    <a:pt x="1008" y="15393"/>
                  </a:cubicBezTo>
                  <a:lnTo>
                    <a:pt x="1537" y="15393"/>
                  </a:lnTo>
                  <a:cubicBezTo>
                    <a:pt x="1676" y="15393"/>
                    <a:pt x="1803" y="15245"/>
                    <a:pt x="1919" y="14980"/>
                  </a:cubicBezTo>
                  <a:lnTo>
                    <a:pt x="1919" y="15039"/>
                  </a:lnTo>
                  <a:lnTo>
                    <a:pt x="1980" y="14803"/>
                  </a:lnTo>
                  <a:cubicBezTo>
                    <a:pt x="2034" y="14656"/>
                    <a:pt x="2081" y="14464"/>
                    <a:pt x="2123" y="14257"/>
                  </a:cubicBezTo>
                  <a:lnTo>
                    <a:pt x="2166" y="14095"/>
                  </a:lnTo>
                  <a:cubicBezTo>
                    <a:pt x="2571" y="12547"/>
                    <a:pt x="3118" y="11677"/>
                    <a:pt x="3689" y="11677"/>
                  </a:cubicBezTo>
                  <a:lnTo>
                    <a:pt x="14142" y="11677"/>
                  </a:lnTo>
                  <a:cubicBezTo>
                    <a:pt x="14678" y="11677"/>
                    <a:pt x="15372" y="13668"/>
                    <a:pt x="15747" y="14891"/>
                  </a:cubicBezTo>
                  <a:cubicBezTo>
                    <a:pt x="15885" y="15349"/>
                    <a:pt x="16001" y="15879"/>
                    <a:pt x="16094" y="16484"/>
                  </a:cubicBezTo>
                  <a:lnTo>
                    <a:pt x="16364" y="18268"/>
                  </a:lnTo>
                  <a:cubicBezTo>
                    <a:pt x="16676" y="20332"/>
                    <a:pt x="17251" y="21600"/>
                    <a:pt x="17876" y="21600"/>
                  </a:cubicBezTo>
                  <a:lnTo>
                    <a:pt x="19122" y="21600"/>
                  </a:lnTo>
                  <a:cubicBezTo>
                    <a:pt x="19746" y="21600"/>
                    <a:pt x="20321" y="20332"/>
                    <a:pt x="20634" y="18268"/>
                  </a:cubicBezTo>
                  <a:lnTo>
                    <a:pt x="21255" y="14140"/>
                  </a:lnTo>
                  <a:cubicBezTo>
                    <a:pt x="21567" y="12075"/>
                    <a:pt x="21567" y="9525"/>
                    <a:pt x="21255" y="7460"/>
                  </a:cubicBezTo>
                  <a:close/>
                  <a:moveTo>
                    <a:pt x="1815" y="11205"/>
                  </a:moveTo>
                  <a:lnTo>
                    <a:pt x="1629" y="12429"/>
                  </a:lnTo>
                  <a:cubicBezTo>
                    <a:pt x="1591" y="12680"/>
                    <a:pt x="1521" y="12827"/>
                    <a:pt x="1448" y="12827"/>
                  </a:cubicBezTo>
                  <a:lnTo>
                    <a:pt x="1078" y="12827"/>
                  </a:lnTo>
                  <a:cubicBezTo>
                    <a:pt x="1005" y="12827"/>
                    <a:pt x="935" y="12680"/>
                    <a:pt x="897" y="12429"/>
                  </a:cubicBezTo>
                  <a:lnTo>
                    <a:pt x="711" y="11205"/>
                  </a:lnTo>
                  <a:cubicBezTo>
                    <a:pt x="673" y="10955"/>
                    <a:pt x="673" y="10645"/>
                    <a:pt x="711" y="10409"/>
                  </a:cubicBezTo>
                  <a:lnTo>
                    <a:pt x="897" y="9186"/>
                  </a:lnTo>
                  <a:cubicBezTo>
                    <a:pt x="935" y="8935"/>
                    <a:pt x="1005" y="8787"/>
                    <a:pt x="1078" y="8787"/>
                  </a:cubicBezTo>
                  <a:lnTo>
                    <a:pt x="1448" y="8787"/>
                  </a:lnTo>
                  <a:cubicBezTo>
                    <a:pt x="1521" y="8787"/>
                    <a:pt x="1591" y="8935"/>
                    <a:pt x="1629" y="9186"/>
                  </a:cubicBezTo>
                  <a:lnTo>
                    <a:pt x="1815" y="10409"/>
                  </a:lnTo>
                  <a:cubicBezTo>
                    <a:pt x="1853" y="10645"/>
                    <a:pt x="1853" y="10955"/>
                    <a:pt x="1815" y="11205"/>
                  </a:cubicBezTo>
                  <a:close/>
                  <a:moveTo>
                    <a:pt x="20587" y="12665"/>
                  </a:moveTo>
                  <a:lnTo>
                    <a:pt x="19966" y="16793"/>
                  </a:lnTo>
                  <a:cubicBezTo>
                    <a:pt x="19793" y="17943"/>
                    <a:pt x="19469" y="18651"/>
                    <a:pt x="19122" y="18651"/>
                  </a:cubicBezTo>
                  <a:lnTo>
                    <a:pt x="17876" y="18651"/>
                  </a:lnTo>
                  <a:cubicBezTo>
                    <a:pt x="17529" y="18651"/>
                    <a:pt x="17205" y="17943"/>
                    <a:pt x="17031" y="16793"/>
                  </a:cubicBezTo>
                  <a:lnTo>
                    <a:pt x="16410" y="12665"/>
                  </a:lnTo>
                  <a:cubicBezTo>
                    <a:pt x="16236" y="11515"/>
                    <a:pt x="16236" y="10085"/>
                    <a:pt x="16410" y="8935"/>
                  </a:cubicBezTo>
                  <a:lnTo>
                    <a:pt x="17035" y="4807"/>
                  </a:lnTo>
                  <a:cubicBezTo>
                    <a:pt x="17208" y="3657"/>
                    <a:pt x="17532" y="2949"/>
                    <a:pt x="17880" y="2949"/>
                  </a:cubicBezTo>
                  <a:lnTo>
                    <a:pt x="19125" y="2949"/>
                  </a:lnTo>
                  <a:cubicBezTo>
                    <a:pt x="19473" y="2949"/>
                    <a:pt x="19797" y="3657"/>
                    <a:pt x="19970" y="4807"/>
                  </a:cubicBezTo>
                  <a:lnTo>
                    <a:pt x="20595" y="8935"/>
                  </a:lnTo>
                  <a:cubicBezTo>
                    <a:pt x="20761" y="10085"/>
                    <a:pt x="20761" y="11515"/>
                    <a:pt x="20587" y="12665"/>
                  </a:cubicBezTo>
                  <a:close/>
                </a:path>
              </a:pathLst>
            </a:custGeom>
            <a:solidFill>
              <a:srgbClr val="B4B39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/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03" name="Shape"/>
            <p:cNvSpPr/>
            <p:nvPr/>
          </p:nvSpPr>
          <p:spPr>
            <a:xfrm>
              <a:off x="4164265" y="1800717"/>
              <a:ext cx="1766912" cy="464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234" y="14140"/>
                  </a:moveTo>
                  <a:lnTo>
                    <a:pt x="855" y="18268"/>
                  </a:lnTo>
                  <a:cubicBezTo>
                    <a:pt x="1168" y="20332"/>
                    <a:pt x="1743" y="21600"/>
                    <a:pt x="2367" y="21600"/>
                  </a:cubicBezTo>
                  <a:lnTo>
                    <a:pt x="3613" y="21600"/>
                  </a:lnTo>
                  <a:cubicBezTo>
                    <a:pt x="4238" y="21600"/>
                    <a:pt x="4813" y="20332"/>
                    <a:pt x="5125" y="18268"/>
                  </a:cubicBezTo>
                  <a:lnTo>
                    <a:pt x="5638" y="14877"/>
                  </a:lnTo>
                  <a:cubicBezTo>
                    <a:pt x="6043" y="12872"/>
                    <a:pt x="6672" y="11677"/>
                    <a:pt x="7347" y="11677"/>
                  </a:cubicBezTo>
                  <a:lnTo>
                    <a:pt x="17800" y="11677"/>
                  </a:lnTo>
                  <a:cubicBezTo>
                    <a:pt x="18371" y="11677"/>
                    <a:pt x="18922" y="12547"/>
                    <a:pt x="19323" y="14095"/>
                  </a:cubicBezTo>
                  <a:lnTo>
                    <a:pt x="19366" y="14257"/>
                  </a:lnTo>
                  <a:cubicBezTo>
                    <a:pt x="19408" y="14464"/>
                    <a:pt x="19455" y="14641"/>
                    <a:pt x="19509" y="14803"/>
                  </a:cubicBezTo>
                  <a:lnTo>
                    <a:pt x="19570" y="15039"/>
                  </a:lnTo>
                  <a:lnTo>
                    <a:pt x="19570" y="14980"/>
                  </a:lnTo>
                  <a:cubicBezTo>
                    <a:pt x="19682" y="15245"/>
                    <a:pt x="19813" y="15393"/>
                    <a:pt x="19952" y="15393"/>
                  </a:cubicBezTo>
                  <a:lnTo>
                    <a:pt x="20481" y="15393"/>
                  </a:lnTo>
                  <a:cubicBezTo>
                    <a:pt x="20747" y="15393"/>
                    <a:pt x="20990" y="14847"/>
                    <a:pt x="21125" y="13977"/>
                  </a:cubicBezTo>
                  <a:lnTo>
                    <a:pt x="21391" y="12223"/>
                  </a:lnTo>
                  <a:cubicBezTo>
                    <a:pt x="21522" y="11338"/>
                    <a:pt x="21522" y="10262"/>
                    <a:pt x="21391" y="9377"/>
                  </a:cubicBezTo>
                  <a:lnTo>
                    <a:pt x="21125" y="7623"/>
                  </a:lnTo>
                  <a:cubicBezTo>
                    <a:pt x="20994" y="6738"/>
                    <a:pt x="20747" y="6207"/>
                    <a:pt x="20481" y="6207"/>
                  </a:cubicBezTo>
                  <a:lnTo>
                    <a:pt x="19952" y="6207"/>
                  </a:lnTo>
                  <a:cubicBezTo>
                    <a:pt x="19813" y="6207"/>
                    <a:pt x="19686" y="6355"/>
                    <a:pt x="19570" y="6620"/>
                  </a:cubicBezTo>
                  <a:lnTo>
                    <a:pt x="19570" y="6561"/>
                  </a:lnTo>
                  <a:lnTo>
                    <a:pt x="19509" y="6797"/>
                  </a:lnTo>
                  <a:cubicBezTo>
                    <a:pt x="19455" y="6944"/>
                    <a:pt x="19408" y="7136"/>
                    <a:pt x="19366" y="7342"/>
                  </a:cubicBezTo>
                  <a:lnTo>
                    <a:pt x="19323" y="7505"/>
                  </a:lnTo>
                  <a:cubicBezTo>
                    <a:pt x="18918" y="9053"/>
                    <a:pt x="18371" y="9923"/>
                    <a:pt x="17800" y="9923"/>
                  </a:cubicBezTo>
                  <a:lnTo>
                    <a:pt x="7347" y="9923"/>
                  </a:lnTo>
                  <a:cubicBezTo>
                    <a:pt x="6811" y="9923"/>
                    <a:pt x="6117" y="7932"/>
                    <a:pt x="5742" y="6709"/>
                  </a:cubicBezTo>
                  <a:cubicBezTo>
                    <a:pt x="5604" y="6251"/>
                    <a:pt x="5488" y="5721"/>
                    <a:pt x="5395" y="5116"/>
                  </a:cubicBezTo>
                  <a:lnTo>
                    <a:pt x="5125" y="3332"/>
                  </a:lnTo>
                  <a:cubicBezTo>
                    <a:pt x="4813" y="1268"/>
                    <a:pt x="4238" y="0"/>
                    <a:pt x="3613" y="0"/>
                  </a:cubicBezTo>
                  <a:lnTo>
                    <a:pt x="2367" y="0"/>
                  </a:lnTo>
                  <a:cubicBezTo>
                    <a:pt x="1743" y="0"/>
                    <a:pt x="1168" y="1268"/>
                    <a:pt x="855" y="3332"/>
                  </a:cubicBezTo>
                  <a:lnTo>
                    <a:pt x="234" y="7460"/>
                  </a:lnTo>
                  <a:cubicBezTo>
                    <a:pt x="-78" y="9525"/>
                    <a:pt x="-78" y="12075"/>
                    <a:pt x="234" y="14140"/>
                  </a:cubicBezTo>
                  <a:close/>
                  <a:moveTo>
                    <a:pt x="19674" y="10395"/>
                  </a:moveTo>
                  <a:lnTo>
                    <a:pt x="19860" y="9171"/>
                  </a:lnTo>
                  <a:cubicBezTo>
                    <a:pt x="19898" y="8920"/>
                    <a:pt x="19968" y="8773"/>
                    <a:pt x="20041" y="8773"/>
                  </a:cubicBezTo>
                  <a:lnTo>
                    <a:pt x="20411" y="8773"/>
                  </a:lnTo>
                  <a:cubicBezTo>
                    <a:pt x="20484" y="8773"/>
                    <a:pt x="20554" y="8920"/>
                    <a:pt x="20592" y="9171"/>
                  </a:cubicBezTo>
                  <a:lnTo>
                    <a:pt x="20778" y="10395"/>
                  </a:lnTo>
                  <a:cubicBezTo>
                    <a:pt x="20816" y="10645"/>
                    <a:pt x="20816" y="10955"/>
                    <a:pt x="20778" y="11191"/>
                  </a:cubicBezTo>
                  <a:lnTo>
                    <a:pt x="20592" y="12414"/>
                  </a:lnTo>
                  <a:cubicBezTo>
                    <a:pt x="20554" y="12665"/>
                    <a:pt x="20484" y="12813"/>
                    <a:pt x="20411" y="12813"/>
                  </a:cubicBezTo>
                  <a:lnTo>
                    <a:pt x="20041" y="12813"/>
                  </a:lnTo>
                  <a:cubicBezTo>
                    <a:pt x="19968" y="12813"/>
                    <a:pt x="19898" y="12665"/>
                    <a:pt x="19860" y="12414"/>
                  </a:cubicBezTo>
                  <a:lnTo>
                    <a:pt x="19674" y="11191"/>
                  </a:lnTo>
                  <a:cubicBezTo>
                    <a:pt x="19636" y="10955"/>
                    <a:pt x="19636" y="10645"/>
                    <a:pt x="19674" y="10395"/>
                  </a:cubicBezTo>
                  <a:close/>
                  <a:moveTo>
                    <a:pt x="902" y="8935"/>
                  </a:moveTo>
                  <a:lnTo>
                    <a:pt x="1523" y="4807"/>
                  </a:lnTo>
                  <a:cubicBezTo>
                    <a:pt x="1696" y="3657"/>
                    <a:pt x="2020" y="2949"/>
                    <a:pt x="2367" y="2949"/>
                  </a:cubicBezTo>
                  <a:lnTo>
                    <a:pt x="3613" y="2949"/>
                  </a:lnTo>
                  <a:cubicBezTo>
                    <a:pt x="3960" y="2949"/>
                    <a:pt x="4284" y="3657"/>
                    <a:pt x="4458" y="4807"/>
                  </a:cubicBezTo>
                  <a:lnTo>
                    <a:pt x="5079" y="8935"/>
                  </a:lnTo>
                  <a:cubicBezTo>
                    <a:pt x="5253" y="10085"/>
                    <a:pt x="5253" y="11515"/>
                    <a:pt x="5079" y="12665"/>
                  </a:cubicBezTo>
                  <a:lnTo>
                    <a:pt x="4454" y="16793"/>
                  </a:lnTo>
                  <a:cubicBezTo>
                    <a:pt x="4281" y="17943"/>
                    <a:pt x="3957" y="18651"/>
                    <a:pt x="3609" y="18651"/>
                  </a:cubicBezTo>
                  <a:lnTo>
                    <a:pt x="2364" y="18651"/>
                  </a:lnTo>
                  <a:cubicBezTo>
                    <a:pt x="2016" y="18651"/>
                    <a:pt x="1692" y="17943"/>
                    <a:pt x="1519" y="16793"/>
                  </a:cubicBezTo>
                  <a:lnTo>
                    <a:pt x="894" y="12665"/>
                  </a:lnTo>
                  <a:cubicBezTo>
                    <a:pt x="728" y="11515"/>
                    <a:pt x="728" y="10085"/>
                    <a:pt x="902" y="8935"/>
                  </a:cubicBezTo>
                  <a:close/>
                </a:path>
              </a:pathLst>
            </a:custGeom>
            <a:solidFill>
              <a:srgbClr val="DC5924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/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04" name="Shape"/>
            <p:cNvSpPr/>
            <p:nvPr/>
          </p:nvSpPr>
          <p:spPr>
            <a:xfrm>
              <a:off x="3212824" y="3671887"/>
              <a:ext cx="1766909" cy="464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21255" y="7460"/>
                  </a:moveTo>
                  <a:lnTo>
                    <a:pt x="20634" y="3332"/>
                  </a:lnTo>
                  <a:cubicBezTo>
                    <a:pt x="20321" y="1268"/>
                    <a:pt x="19746" y="0"/>
                    <a:pt x="19122" y="0"/>
                  </a:cubicBezTo>
                  <a:lnTo>
                    <a:pt x="17876" y="0"/>
                  </a:lnTo>
                  <a:cubicBezTo>
                    <a:pt x="17251" y="0"/>
                    <a:pt x="16676" y="1268"/>
                    <a:pt x="16364" y="3332"/>
                  </a:cubicBezTo>
                  <a:lnTo>
                    <a:pt x="15851" y="6723"/>
                  </a:lnTo>
                  <a:cubicBezTo>
                    <a:pt x="15446" y="8728"/>
                    <a:pt x="14817" y="9923"/>
                    <a:pt x="14142" y="9923"/>
                  </a:cubicBezTo>
                  <a:lnTo>
                    <a:pt x="3689" y="9923"/>
                  </a:lnTo>
                  <a:cubicBezTo>
                    <a:pt x="3118" y="9923"/>
                    <a:pt x="2567" y="9053"/>
                    <a:pt x="2166" y="7505"/>
                  </a:cubicBezTo>
                  <a:lnTo>
                    <a:pt x="2123" y="7343"/>
                  </a:lnTo>
                  <a:cubicBezTo>
                    <a:pt x="2081" y="7136"/>
                    <a:pt x="2034" y="6959"/>
                    <a:pt x="1980" y="6797"/>
                  </a:cubicBezTo>
                  <a:lnTo>
                    <a:pt x="1919" y="6561"/>
                  </a:lnTo>
                  <a:lnTo>
                    <a:pt x="1919" y="6620"/>
                  </a:lnTo>
                  <a:cubicBezTo>
                    <a:pt x="1807" y="6355"/>
                    <a:pt x="1676" y="6207"/>
                    <a:pt x="1537" y="6207"/>
                  </a:cubicBezTo>
                  <a:lnTo>
                    <a:pt x="1008" y="6207"/>
                  </a:lnTo>
                  <a:cubicBezTo>
                    <a:pt x="742" y="6207"/>
                    <a:pt x="499" y="6753"/>
                    <a:pt x="364" y="7623"/>
                  </a:cubicBezTo>
                  <a:lnTo>
                    <a:pt x="98" y="9377"/>
                  </a:lnTo>
                  <a:cubicBezTo>
                    <a:pt x="-33" y="10262"/>
                    <a:pt x="-33" y="11338"/>
                    <a:pt x="98" y="12223"/>
                  </a:cubicBezTo>
                  <a:lnTo>
                    <a:pt x="364" y="13977"/>
                  </a:lnTo>
                  <a:cubicBezTo>
                    <a:pt x="495" y="14862"/>
                    <a:pt x="742" y="15393"/>
                    <a:pt x="1008" y="15393"/>
                  </a:cubicBezTo>
                  <a:lnTo>
                    <a:pt x="1537" y="15393"/>
                  </a:lnTo>
                  <a:cubicBezTo>
                    <a:pt x="1676" y="15393"/>
                    <a:pt x="1803" y="15245"/>
                    <a:pt x="1919" y="14980"/>
                  </a:cubicBezTo>
                  <a:lnTo>
                    <a:pt x="1919" y="15039"/>
                  </a:lnTo>
                  <a:lnTo>
                    <a:pt x="1980" y="14803"/>
                  </a:lnTo>
                  <a:cubicBezTo>
                    <a:pt x="2034" y="14656"/>
                    <a:pt x="2081" y="14464"/>
                    <a:pt x="2123" y="14257"/>
                  </a:cubicBezTo>
                  <a:lnTo>
                    <a:pt x="2166" y="14095"/>
                  </a:lnTo>
                  <a:cubicBezTo>
                    <a:pt x="2571" y="12547"/>
                    <a:pt x="3118" y="11677"/>
                    <a:pt x="3689" y="11677"/>
                  </a:cubicBezTo>
                  <a:lnTo>
                    <a:pt x="14142" y="11677"/>
                  </a:lnTo>
                  <a:cubicBezTo>
                    <a:pt x="14678" y="11677"/>
                    <a:pt x="15372" y="13668"/>
                    <a:pt x="15747" y="14891"/>
                  </a:cubicBezTo>
                  <a:cubicBezTo>
                    <a:pt x="15885" y="15349"/>
                    <a:pt x="16001" y="15879"/>
                    <a:pt x="16094" y="16484"/>
                  </a:cubicBezTo>
                  <a:lnTo>
                    <a:pt x="16364" y="18268"/>
                  </a:lnTo>
                  <a:cubicBezTo>
                    <a:pt x="16676" y="20332"/>
                    <a:pt x="17251" y="21600"/>
                    <a:pt x="17876" y="21600"/>
                  </a:cubicBezTo>
                  <a:lnTo>
                    <a:pt x="19122" y="21600"/>
                  </a:lnTo>
                  <a:cubicBezTo>
                    <a:pt x="19746" y="21600"/>
                    <a:pt x="20321" y="20332"/>
                    <a:pt x="20634" y="18268"/>
                  </a:cubicBezTo>
                  <a:lnTo>
                    <a:pt x="21255" y="14140"/>
                  </a:lnTo>
                  <a:cubicBezTo>
                    <a:pt x="21567" y="12075"/>
                    <a:pt x="21567" y="9525"/>
                    <a:pt x="21255" y="7460"/>
                  </a:cubicBezTo>
                  <a:close/>
                  <a:moveTo>
                    <a:pt x="1815" y="11205"/>
                  </a:moveTo>
                  <a:lnTo>
                    <a:pt x="1629" y="12429"/>
                  </a:lnTo>
                  <a:cubicBezTo>
                    <a:pt x="1591" y="12680"/>
                    <a:pt x="1521" y="12827"/>
                    <a:pt x="1448" y="12827"/>
                  </a:cubicBezTo>
                  <a:lnTo>
                    <a:pt x="1078" y="12827"/>
                  </a:lnTo>
                  <a:cubicBezTo>
                    <a:pt x="1005" y="12827"/>
                    <a:pt x="935" y="12680"/>
                    <a:pt x="897" y="12429"/>
                  </a:cubicBezTo>
                  <a:lnTo>
                    <a:pt x="711" y="11205"/>
                  </a:lnTo>
                  <a:cubicBezTo>
                    <a:pt x="673" y="10955"/>
                    <a:pt x="673" y="10645"/>
                    <a:pt x="711" y="10409"/>
                  </a:cubicBezTo>
                  <a:lnTo>
                    <a:pt x="897" y="9186"/>
                  </a:lnTo>
                  <a:cubicBezTo>
                    <a:pt x="935" y="8935"/>
                    <a:pt x="1005" y="8787"/>
                    <a:pt x="1078" y="8787"/>
                  </a:cubicBezTo>
                  <a:lnTo>
                    <a:pt x="1448" y="8787"/>
                  </a:lnTo>
                  <a:cubicBezTo>
                    <a:pt x="1521" y="8787"/>
                    <a:pt x="1591" y="8935"/>
                    <a:pt x="1629" y="9186"/>
                  </a:cubicBezTo>
                  <a:lnTo>
                    <a:pt x="1815" y="10409"/>
                  </a:lnTo>
                  <a:cubicBezTo>
                    <a:pt x="1853" y="10645"/>
                    <a:pt x="1853" y="10955"/>
                    <a:pt x="1815" y="11205"/>
                  </a:cubicBezTo>
                  <a:close/>
                  <a:moveTo>
                    <a:pt x="20587" y="12665"/>
                  </a:moveTo>
                  <a:lnTo>
                    <a:pt x="19966" y="16793"/>
                  </a:lnTo>
                  <a:cubicBezTo>
                    <a:pt x="19793" y="17943"/>
                    <a:pt x="19469" y="18651"/>
                    <a:pt x="19122" y="18651"/>
                  </a:cubicBezTo>
                  <a:lnTo>
                    <a:pt x="17876" y="18651"/>
                  </a:lnTo>
                  <a:cubicBezTo>
                    <a:pt x="17529" y="18651"/>
                    <a:pt x="17205" y="17943"/>
                    <a:pt x="17031" y="16793"/>
                  </a:cubicBezTo>
                  <a:lnTo>
                    <a:pt x="16410" y="12665"/>
                  </a:lnTo>
                  <a:cubicBezTo>
                    <a:pt x="16236" y="11515"/>
                    <a:pt x="16236" y="10085"/>
                    <a:pt x="16410" y="8935"/>
                  </a:cubicBezTo>
                  <a:lnTo>
                    <a:pt x="17035" y="4807"/>
                  </a:lnTo>
                  <a:cubicBezTo>
                    <a:pt x="17208" y="3657"/>
                    <a:pt x="17532" y="2949"/>
                    <a:pt x="17880" y="2949"/>
                  </a:cubicBezTo>
                  <a:lnTo>
                    <a:pt x="19125" y="2949"/>
                  </a:lnTo>
                  <a:cubicBezTo>
                    <a:pt x="19473" y="2949"/>
                    <a:pt x="19797" y="3657"/>
                    <a:pt x="19970" y="4807"/>
                  </a:cubicBezTo>
                  <a:lnTo>
                    <a:pt x="20595" y="8935"/>
                  </a:lnTo>
                  <a:cubicBezTo>
                    <a:pt x="20761" y="10085"/>
                    <a:pt x="20761" y="11515"/>
                    <a:pt x="20587" y="12665"/>
                  </a:cubicBezTo>
                  <a:close/>
                </a:path>
              </a:pathLst>
            </a:custGeom>
            <a:solidFill>
              <a:srgbClr val="2B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05" name="Shape"/>
            <p:cNvSpPr/>
            <p:nvPr/>
          </p:nvSpPr>
          <p:spPr>
            <a:xfrm>
              <a:off x="4164265" y="3069307"/>
              <a:ext cx="1766912" cy="464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234" y="14140"/>
                  </a:moveTo>
                  <a:lnTo>
                    <a:pt x="855" y="18268"/>
                  </a:lnTo>
                  <a:cubicBezTo>
                    <a:pt x="1168" y="20332"/>
                    <a:pt x="1743" y="21600"/>
                    <a:pt x="2367" y="21600"/>
                  </a:cubicBezTo>
                  <a:lnTo>
                    <a:pt x="3613" y="21600"/>
                  </a:lnTo>
                  <a:cubicBezTo>
                    <a:pt x="4238" y="21600"/>
                    <a:pt x="4813" y="20332"/>
                    <a:pt x="5125" y="18268"/>
                  </a:cubicBezTo>
                  <a:lnTo>
                    <a:pt x="5638" y="14877"/>
                  </a:lnTo>
                  <a:cubicBezTo>
                    <a:pt x="6043" y="12872"/>
                    <a:pt x="6672" y="11677"/>
                    <a:pt x="7347" y="11677"/>
                  </a:cubicBezTo>
                  <a:lnTo>
                    <a:pt x="17800" y="11677"/>
                  </a:lnTo>
                  <a:cubicBezTo>
                    <a:pt x="18371" y="11677"/>
                    <a:pt x="18922" y="12547"/>
                    <a:pt x="19323" y="14095"/>
                  </a:cubicBezTo>
                  <a:lnTo>
                    <a:pt x="19366" y="14257"/>
                  </a:lnTo>
                  <a:cubicBezTo>
                    <a:pt x="19408" y="14464"/>
                    <a:pt x="19455" y="14641"/>
                    <a:pt x="19509" y="14803"/>
                  </a:cubicBezTo>
                  <a:lnTo>
                    <a:pt x="19570" y="15039"/>
                  </a:lnTo>
                  <a:lnTo>
                    <a:pt x="19570" y="14980"/>
                  </a:lnTo>
                  <a:cubicBezTo>
                    <a:pt x="19682" y="15245"/>
                    <a:pt x="19813" y="15393"/>
                    <a:pt x="19952" y="15393"/>
                  </a:cubicBezTo>
                  <a:lnTo>
                    <a:pt x="20481" y="15393"/>
                  </a:lnTo>
                  <a:cubicBezTo>
                    <a:pt x="20747" y="15393"/>
                    <a:pt x="20990" y="14847"/>
                    <a:pt x="21125" y="13977"/>
                  </a:cubicBezTo>
                  <a:lnTo>
                    <a:pt x="21391" y="12223"/>
                  </a:lnTo>
                  <a:cubicBezTo>
                    <a:pt x="21522" y="11338"/>
                    <a:pt x="21522" y="10262"/>
                    <a:pt x="21391" y="9377"/>
                  </a:cubicBezTo>
                  <a:lnTo>
                    <a:pt x="21125" y="7623"/>
                  </a:lnTo>
                  <a:cubicBezTo>
                    <a:pt x="20994" y="6738"/>
                    <a:pt x="20747" y="6207"/>
                    <a:pt x="20481" y="6207"/>
                  </a:cubicBezTo>
                  <a:lnTo>
                    <a:pt x="19952" y="6207"/>
                  </a:lnTo>
                  <a:cubicBezTo>
                    <a:pt x="19813" y="6207"/>
                    <a:pt x="19686" y="6355"/>
                    <a:pt x="19570" y="6620"/>
                  </a:cubicBezTo>
                  <a:lnTo>
                    <a:pt x="19570" y="6561"/>
                  </a:lnTo>
                  <a:lnTo>
                    <a:pt x="19509" y="6797"/>
                  </a:lnTo>
                  <a:cubicBezTo>
                    <a:pt x="19455" y="6944"/>
                    <a:pt x="19408" y="7136"/>
                    <a:pt x="19366" y="7342"/>
                  </a:cubicBezTo>
                  <a:lnTo>
                    <a:pt x="19323" y="7505"/>
                  </a:lnTo>
                  <a:cubicBezTo>
                    <a:pt x="18918" y="9053"/>
                    <a:pt x="18371" y="9923"/>
                    <a:pt x="17800" y="9923"/>
                  </a:cubicBezTo>
                  <a:lnTo>
                    <a:pt x="7347" y="9923"/>
                  </a:lnTo>
                  <a:cubicBezTo>
                    <a:pt x="6811" y="9923"/>
                    <a:pt x="6117" y="7932"/>
                    <a:pt x="5742" y="6709"/>
                  </a:cubicBezTo>
                  <a:cubicBezTo>
                    <a:pt x="5604" y="6251"/>
                    <a:pt x="5488" y="5721"/>
                    <a:pt x="5395" y="5116"/>
                  </a:cubicBezTo>
                  <a:lnTo>
                    <a:pt x="5125" y="3332"/>
                  </a:lnTo>
                  <a:cubicBezTo>
                    <a:pt x="4813" y="1268"/>
                    <a:pt x="4238" y="0"/>
                    <a:pt x="3613" y="0"/>
                  </a:cubicBezTo>
                  <a:lnTo>
                    <a:pt x="2367" y="0"/>
                  </a:lnTo>
                  <a:cubicBezTo>
                    <a:pt x="1743" y="0"/>
                    <a:pt x="1168" y="1268"/>
                    <a:pt x="855" y="3332"/>
                  </a:cubicBezTo>
                  <a:lnTo>
                    <a:pt x="234" y="7460"/>
                  </a:lnTo>
                  <a:cubicBezTo>
                    <a:pt x="-78" y="9525"/>
                    <a:pt x="-78" y="12075"/>
                    <a:pt x="234" y="14140"/>
                  </a:cubicBezTo>
                  <a:close/>
                  <a:moveTo>
                    <a:pt x="19674" y="10395"/>
                  </a:moveTo>
                  <a:lnTo>
                    <a:pt x="19860" y="9171"/>
                  </a:lnTo>
                  <a:cubicBezTo>
                    <a:pt x="19898" y="8920"/>
                    <a:pt x="19968" y="8773"/>
                    <a:pt x="20041" y="8773"/>
                  </a:cubicBezTo>
                  <a:lnTo>
                    <a:pt x="20411" y="8773"/>
                  </a:lnTo>
                  <a:cubicBezTo>
                    <a:pt x="20484" y="8773"/>
                    <a:pt x="20554" y="8920"/>
                    <a:pt x="20592" y="9171"/>
                  </a:cubicBezTo>
                  <a:lnTo>
                    <a:pt x="20778" y="10395"/>
                  </a:lnTo>
                  <a:cubicBezTo>
                    <a:pt x="20816" y="10645"/>
                    <a:pt x="20816" y="10955"/>
                    <a:pt x="20778" y="11191"/>
                  </a:cubicBezTo>
                  <a:lnTo>
                    <a:pt x="20592" y="12414"/>
                  </a:lnTo>
                  <a:cubicBezTo>
                    <a:pt x="20554" y="12665"/>
                    <a:pt x="20484" y="12813"/>
                    <a:pt x="20411" y="12813"/>
                  </a:cubicBezTo>
                  <a:lnTo>
                    <a:pt x="20041" y="12813"/>
                  </a:lnTo>
                  <a:cubicBezTo>
                    <a:pt x="19968" y="12813"/>
                    <a:pt x="19898" y="12665"/>
                    <a:pt x="19860" y="12414"/>
                  </a:cubicBezTo>
                  <a:lnTo>
                    <a:pt x="19674" y="11191"/>
                  </a:lnTo>
                  <a:cubicBezTo>
                    <a:pt x="19636" y="10955"/>
                    <a:pt x="19636" y="10645"/>
                    <a:pt x="19674" y="10395"/>
                  </a:cubicBezTo>
                  <a:close/>
                  <a:moveTo>
                    <a:pt x="902" y="8935"/>
                  </a:moveTo>
                  <a:lnTo>
                    <a:pt x="1523" y="4807"/>
                  </a:lnTo>
                  <a:cubicBezTo>
                    <a:pt x="1696" y="3657"/>
                    <a:pt x="2020" y="2949"/>
                    <a:pt x="2367" y="2949"/>
                  </a:cubicBezTo>
                  <a:lnTo>
                    <a:pt x="3613" y="2949"/>
                  </a:lnTo>
                  <a:cubicBezTo>
                    <a:pt x="3960" y="2949"/>
                    <a:pt x="4284" y="3657"/>
                    <a:pt x="4458" y="4807"/>
                  </a:cubicBezTo>
                  <a:lnTo>
                    <a:pt x="5079" y="8935"/>
                  </a:lnTo>
                  <a:cubicBezTo>
                    <a:pt x="5253" y="10085"/>
                    <a:pt x="5253" y="11515"/>
                    <a:pt x="5079" y="12665"/>
                  </a:cubicBezTo>
                  <a:lnTo>
                    <a:pt x="4454" y="16793"/>
                  </a:lnTo>
                  <a:cubicBezTo>
                    <a:pt x="4281" y="17943"/>
                    <a:pt x="3957" y="18651"/>
                    <a:pt x="3609" y="18651"/>
                  </a:cubicBezTo>
                  <a:lnTo>
                    <a:pt x="2364" y="18651"/>
                  </a:lnTo>
                  <a:cubicBezTo>
                    <a:pt x="2016" y="18651"/>
                    <a:pt x="1692" y="17943"/>
                    <a:pt x="1519" y="16793"/>
                  </a:cubicBezTo>
                  <a:lnTo>
                    <a:pt x="894" y="12665"/>
                  </a:lnTo>
                  <a:cubicBezTo>
                    <a:pt x="728" y="11515"/>
                    <a:pt x="728" y="10085"/>
                    <a:pt x="902" y="8935"/>
                  </a:cubicBezTo>
                  <a:close/>
                </a:path>
              </a:pathLst>
            </a:custGeom>
            <a:solidFill>
              <a:srgbClr val="F36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06" name="Shape"/>
            <p:cNvSpPr/>
            <p:nvPr/>
          </p:nvSpPr>
          <p:spPr>
            <a:xfrm>
              <a:off x="4164265" y="4306183"/>
              <a:ext cx="1766912" cy="464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234" y="14140"/>
                  </a:moveTo>
                  <a:lnTo>
                    <a:pt x="855" y="18268"/>
                  </a:lnTo>
                  <a:cubicBezTo>
                    <a:pt x="1168" y="20332"/>
                    <a:pt x="1743" y="21600"/>
                    <a:pt x="2367" y="21600"/>
                  </a:cubicBezTo>
                  <a:lnTo>
                    <a:pt x="3613" y="21600"/>
                  </a:lnTo>
                  <a:cubicBezTo>
                    <a:pt x="4238" y="21600"/>
                    <a:pt x="4813" y="20332"/>
                    <a:pt x="5125" y="18268"/>
                  </a:cubicBezTo>
                  <a:lnTo>
                    <a:pt x="5638" y="14877"/>
                  </a:lnTo>
                  <a:cubicBezTo>
                    <a:pt x="6043" y="12872"/>
                    <a:pt x="6672" y="11677"/>
                    <a:pt x="7347" y="11677"/>
                  </a:cubicBezTo>
                  <a:lnTo>
                    <a:pt x="17800" y="11677"/>
                  </a:lnTo>
                  <a:cubicBezTo>
                    <a:pt x="18371" y="11677"/>
                    <a:pt x="18922" y="12547"/>
                    <a:pt x="19323" y="14095"/>
                  </a:cubicBezTo>
                  <a:lnTo>
                    <a:pt x="19366" y="14257"/>
                  </a:lnTo>
                  <a:cubicBezTo>
                    <a:pt x="19408" y="14464"/>
                    <a:pt x="19455" y="14641"/>
                    <a:pt x="19509" y="14803"/>
                  </a:cubicBezTo>
                  <a:lnTo>
                    <a:pt x="19570" y="15039"/>
                  </a:lnTo>
                  <a:lnTo>
                    <a:pt x="19570" y="14980"/>
                  </a:lnTo>
                  <a:cubicBezTo>
                    <a:pt x="19682" y="15245"/>
                    <a:pt x="19813" y="15393"/>
                    <a:pt x="19952" y="15393"/>
                  </a:cubicBezTo>
                  <a:lnTo>
                    <a:pt x="20481" y="15393"/>
                  </a:lnTo>
                  <a:cubicBezTo>
                    <a:pt x="20747" y="15393"/>
                    <a:pt x="20990" y="14847"/>
                    <a:pt x="21125" y="13977"/>
                  </a:cubicBezTo>
                  <a:lnTo>
                    <a:pt x="21391" y="12223"/>
                  </a:lnTo>
                  <a:cubicBezTo>
                    <a:pt x="21522" y="11338"/>
                    <a:pt x="21522" y="10262"/>
                    <a:pt x="21391" y="9377"/>
                  </a:cubicBezTo>
                  <a:lnTo>
                    <a:pt x="21125" y="7623"/>
                  </a:lnTo>
                  <a:cubicBezTo>
                    <a:pt x="20994" y="6738"/>
                    <a:pt x="20747" y="6207"/>
                    <a:pt x="20481" y="6207"/>
                  </a:cubicBezTo>
                  <a:lnTo>
                    <a:pt x="19952" y="6207"/>
                  </a:lnTo>
                  <a:cubicBezTo>
                    <a:pt x="19813" y="6207"/>
                    <a:pt x="19686" y="6355"/>
                    <a:pt x="19570" y="6620"/>
                  </a:cubicBezTo>
                  <a:lnTo>
                    <a:pt x="19570" y="6561"/>
                  </a:lnTo>
                  <a:lnTo>
                    <a:pt x="19509" y="6797"/>
                  </a:lnTo>
                  <a:cubicBezTo>
                    <a:pt x="19455" y="6944"/>
                    <a:pt x="19408" y="7136"/>
                    <a:pt x="19366" y="7342"/>
                  </a:cubicBezTo>
                  <a:lnTo>
                    <a:pt x="19323" y="7505"/>
                  </a:lnTo>
                  <a:cubicBezTo>
                    <a:pt x="18918" y="9053"/>
                    <a:pt x="18371" y="9923"/>
                    <a:pt x="17800" y="9923"/>
                  </a:cubicBezTo>
                  <a:lnTo>
                    <a:pt x="7347" y="9923"/>
                  </a:lnTo>
                  <a:cubicBezTo>
                    <a:pt x="6811" y="9923"/>
                    <a:pt x="6117" y="7932"/>
                    <a:pt x="5742" y="6709"/>
                  </a:cubicBezTo>
                  <a:cubicBezTo>
                    <a:pt x="5604" y="6251"/>
                    <a:pt x="5488" y="5721"/>
                    <a:pt x="5395" y="5116"/>
                  </a:cubicBezTo>
                  <a:lnTo>
                    <a:pt x="5125" y="3332"/>
                  </a:lnTo>
                  <a:cubicBezTo>
                    <a:pt x="4813" y="1268"/>
                    <a:pt x="4238" y="0"/>
                    <a:pt x="3613" y="0"/>
                  </a:cubicBezTo>
                  <a:lnTo>
                    <a:pt x="2367" y="0"/>
                  </a:lnTo>
                  <a:cubicBezTo>
                    <a:pt x="1743" y="0"/>
                    <a:pt x="1168" y="1268"/>
                    <a:pt x="855" y="3332"/>
                  </a:cubicBezTo>
                  <a:lnTo>
                    <a:pt x="234" y="7460"/>
                  </a:lnTo>
                  <a:cubicBezTo>
                    <a:pt x="-78" y="9525"/>
                    <a:pt x="-78" y="12075"/>
                    <a:pt x="234" y="14140"/>
                  </a:cubicBezTo>
                  <a:close/>
                  <a:moveTo>
                    <a:pt x="19674" y="10395"/>
                  </a:moveTo>
                  <a:lnTo>
                    <a:pt x="19860" y="9171"/>
                  </a:lnTo>
                  <a:cubicBezTo>
                    <a:pt x="19898" y="8920"/>
                    <a:pt x="19968" y="8773"/>
                    <a:pt x="20041" y="8773"/>
                  </a:cubicBezTo>
                  <a:lnTo>
                    <a:pt x="20411" y="8773"/>
                  </a:lnTo>
                  <a:cubicBezTo>
                    <a:pt x="20484" y="8773"/>
                    <a:pt x="20554" y="8920"/>
                    <a:pt x="20592" y="9171"/>
                  </a:cubicBezTo>
                  <a:lnTo>
                    <a:pt x="20778" y="10395"/>
                  </a:lnTo>
                  <a:cubicBezTo>
                    <a:pt x="20816" y="10645"/>
                    <a:pt x="20816" y="10955"/>
                    <a:pt x="20778" y="11191"/>
                  </a:cubicBezTo>
                  <a:lnTo>
                    <a:pt x="20592" y="12414"/>
                  </a:lnTo>
                  <a:cubicBezTo>
                    <a:pt x="20554" y="12665"/>
                    <a:pt x="20484" y="12813"/>
                    <a:pt x="20411" y="12813"/>
                  </a:cubicBezTo>
                  <a:lnTo>
                    <a:pt x="20041" y="12813"/>
                  </a:lnTo>
                  <a:cubicBezTo>
                    <a:pt x="19968" y="12813"/>
                    <a:pt x="19898" y="12665"/>
                    <a:pt x="19860" y="12414"/>
                  </a:cubicBezTo>
                  <a:lnTo>
                    <a:pt x="19674" y="11191"/>
                  </a:lnTo>
                  <a:cubicBezTo>
                    <a:pt x="19636" y="10955"/>
                    <a:pt x="19636" y="10645"/>
                    <a:pt x="19674" y="10395"/>
                  </a:cubicBezTo>
                  <a:close/>
                  <a:moveTo>
                    <a:pt x="902" y="8935"/>
                  </a:moveTo>
                  <a:lnTo>
                    <a:pt x="1523" y="4807"/>
                  </a:lnTo>
                  <a:cubicBezTo>
                    <a:pt x="1696" y="3656"/>
                    <a:pt x="2020" y="2949"/>
                    <a:pt x="2367" y="2949"/>
                  </a:cubicBezTo>
                  <a:lnTo>
                    <a:pt x="3613" y="2949"/>
                  </a:lnTo>
                  <a:cubicBezTo>
                    <a:pt x="3960" y="2949"/>
                    <a:pt x="4284" y="3656"/>
                    <a:pt x="4458" y="4807"/>
                  </a:cubicBezTo>
                  <a:lnTo>
                    <a:pt x="5079" y="8935"/>
                  </a:lnTo>
                  <a:cubicBezTo>
                    <a:pt x="5253" y="10085"/>
                    <a:pt x="5253" y="11515"/>
                    <a:pt x="5079" y="12665"/>
                  </a:cubicBezTo>
                  <a:lnTo>
                    <a:pt x="4454" y="16793"/>
                  </a:lnTo>
                  <a:cubicBezTo>
                    <a:pt x="4281" y="17943"/>
                    <a:pt x="3957" y="18651"/>
                    <a:pt x="3609" y="18651"/>
                  </a:cubicBezTo>
                  <a:lnTo>
                    <a:pt x="2364" y="18651"/>
                  </a:lnTo>
                  <a:cubicBezTo>
                    <a:pt x="2016" y="18651"/>
                    <a:pt x="1692" y="17943"/>
                    <a:pt x="1519" y="16793"/>
                  </a:cubicBezTo>
                  <a:lnTo>
                    <a:pt x="894" y="12665"/>
                  </a:lnTo>
                  <a:cubicBezTo>
                    <a:pt x="728" y="11515"/>
                    <a:pt x="728" y="10085"/>
                    <a:pt x="902" y="8935"/>
                  </a:cubicBezTo>
                  <a:close/>
                </a:path>
              </a:pathLst>
            </a:custGeom>
            <a:solidFill>
              <a:srgbClr val="99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319260" y="1879850"/>
              <a:ext cx="418704" cy="2979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+mn-cs"/>
                </a:rPr>
                <a:t>01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523986" y="2508643"/>
              <a:ext cx="418704" cy="2979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+mn-cs"/>
                </a:rPr>
                <a:t>     02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198084" y="3152644"/>
              <a:ext cx="418704" cy="2979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+mn-cs"/>
                </a:rPr>
                <a:t>     03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523986" y="3766228"/>
              <a:ext cx="418704" cy="2979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+mn-cs"/>
                </a:rPr>
                <a:t>     04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4198084" y="4395020"/>
              <a:ext cx="418704" cy="2979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+mn-cs"/>
                </a:rPr>
                <a:t>     05</a:t>
              </a: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515938" y="1892698"/>
            <a:ext cx="3209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SELARASKAN TINDAKAN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486400" y="4001770"/>
            <a:ext cx="30232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</a:rPr>
              <a:t>KENAL PASTI KEKUATAN &amp; KELEMAHAN PASUKAN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5843510" y="2817729"/>
            <a:ext cx="2847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</a:rPr>
              <a:t>TETAPKAN MATLAMAT/TUJUAN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289459" y="3387763"/>
            <a:ext cx="3041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</a:rPr>
              <a:t>KAEDAH @ CARA BERBEZA BUKAN HALANGAN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23825" y="4897164"/>
            <a:ext cx="2987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</a:rPr>
              <a:t>TUGAS </a:t>
            </a:r>
            <a:r>
              <a:rPr lang="en-US" sz="20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</a:rPr>
              <a:t>YANG SEPATUTNYA KITA UTAMAKAN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55665"/>
            <a:ext cx="9144000" cy="890905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12" name="Text Box 11"/>
          <p:cNvSpPr txBox="1"/>
          <p:nvPr/>
        </p:nvSpPr>
        <p:spPr>
          <a:xfrm>
            <a:off x="109220" y="6051550"/>
            <a:ext cx="86055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i="1">
                <a:solidFill>
                  <a:schemeClr val="tx1"/>
                </a:solidFill>
                <a:latin typeface="Bookman Old Style" panose="02050604050505020204" charset="0"/>
                <a:cs typeface="Bookman Old Style" panose="02050604050505020204" charset="0"/>
              </a:rPr>
              <a:t>BERSATU KITA LEBIH KUAT..</a:t>
            </a:r>
          </a:p>
          <a:p>
            <a:pPr algn="ctr" fontAlgn="ctr"/>
            <a:r>
              <a:rPr lang="en-US" i="1">
                <a:solidFill>
                  <a:schemeClr val="tx1"/>
                </a:solidFill>
                <a:latin typeface="Bookman Old Style" panose="02050604050505020204" charset="0"/>
                <a:cs typeface="Bookman Old Style" panose="02050604050505020204" charset="0"/>
              </a:rPr>
              <a:t>MALAH LEBIH HEBAT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14960" y="1600200"/>
            <a:ext cx="8514080" cy="347091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381000"/>
            <a:ext cx="8534400" cy="2133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mpd="sng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>
              <a:defRPr/>
            </a:pPr>
            <a:r>
              <a:rPr lang="en-US" sz="3200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PEMIMPIN DATANG SILIH BERGANTI…..</a:t>
            </a:r>
          </a:p>
          <a:p>
            <a:pPr algn="ctr">
              <a:defRPr/>
            </a:pPr>
            <a:r>
              <a:rPr lang="en-US" sz="3200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 SAMPAI MASA </a:t>
            </a:r>
          </a:p>
          <a:p>
            <a:pPr algn="ctr">
              <a:defRPr/>
            </a:pPr>
            <a:r>
              <a:rPr lang="en-US" sz="3200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PASTI DIA UNDUR DIRI.</a:t>
            </a:r>
            <a:endParaRPr lang="en-US" sz="3200" kern="0" dirty="0">
              <a:solidFill>
                <a:schemeClr val="accent4"/>
              </a:solidFill>
              <a:latin typeface="Arial Black" panose="020B0A04020102020204" pitchFamily="34" charset="0"/>
              <a:ea typeface="+mj-ea"/>
            </a:endParaRPr>
          </a:p>
          <a:p>
            <a:pPr algn="ctr">
              <a:defRPr/>
            </a:pPr>
            <a:endParaRPr lang="en-US" sz="3200" kern="0" dirty="0">
              <a:solidFill>
                <a:schemeClr val="accent4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4800600"/>
            <a:ext cx="8499475" cy="1380490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2800" i="1" kern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  <a:ea typeface="+mj-ea"/>
              </a:rPr>
              <a:t>MESTI MENINGGALKAN PELAPIS YANG BERILMU DAN SIKAP YANG HEBAT UNTUK MEWARISKAN</a:t>
            </a:r>
            <a:r>
              <a:rPr lang="en-US" sz="2800" kern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  <a:ea typeface="+mj-ea"/>
              </a:rPr>
              <a:t>  </a:t>
            </a:r>
            <a:r>
              <a:rPr lang="en-US" sz="3600" kern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  <a:ea typeface="+mj-ea"/>
              </a:rPr>
              <a:t>KEPIMPINAN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784860"/>
            <a:ext cx="3276600" cy="104394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200" i="1" spc="30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Script MT Bold" panose="03040602040607080904" pitchFamily="66" charset="0"/>
              </a:rPr>
              <a:t>KRONOLOGI</a:t>
            </a:r>
            <a:endParaRPr lang="en-MY" sz="3200" i="1" spc="30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Script MT Bold" panose="030406020406070809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14800" y="1600200"/>
            <a:ext cx="3672840" cy="1035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spc="60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PENUBUHAN</a:t>
            </a:r>
            <a:endParaRPr lang="en-MY" sz="2000" spc="60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989425"/>
              </p:ext>
            </p:extLst>
          </p:nvPr>
        </p:nvGraphicFramePr>
        <p:xfrm>
          <a:off x="838201" y="2743200"/>
          <a:ext cx="6934200" cy="312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93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0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5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NAMA KESATUAN :</a:t>
                      </a:r>
                      <a:endParaRPr lang="ms-MY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KKPPFKSM</a:t>
                      </a:r>
                      <a:endParaRPr lang="ms-MY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07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/>
                        <a:t>TARIKH PENDAFTARAN :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14 OGOS 1961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07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/>
                        <a:t>NO. DAFTAR :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274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07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/>
                        <a:t>EXCO: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10 ORANG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823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/>
                        <a:t>BERGABUNG DENGAN CUEPACS: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19 OKT 2020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07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/>
                        <a:t>JUMLAH AHLI :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1759 (+/-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dirty="0" smtClean="0"/>
                        <a:t>40%)</a:t>
                      </a:r>
                      <a:endParaRPr lang="en-US" b="1" dirty="0" smtClean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2716690" y="1784669"/>
            <a:ext cx="3641380" cy="3805700"/>
          </a:xfrm>
          <a:custGeom>
            <a:avLst/>
            <a:gdLst>
              <a:gd name="connsiteX0" fmla="*/ 4709219 w 8801199"/>
              <a:gd name="connsiteY0" fmla="*/ 204 h 9198359"/>
              <a:gd name="connsiteX1" fmla="*/ 8667783 w 8801199"/>
              <a:gd name="connsiteY1" fmla="*/ 2592198 h 9198359"/>
              <a:gd name="connsiteX2" fmla="*/ 7197640 w 8801199"/>
              <a:gd name="connsiteY2" fmla="*/ 7171069 h 9198359"/>
              <a:gd name="connsiteX3" fmla="*/ 6869738 w 8801199"/>
              <a:gd name="connsiteY3" fmla="*/ 9195833 h 9198359"/>
              <a:gd name="connsiteX4" fmla="*/ 6870371 w 8801199"/>
              <a:gd name="connsiteY4" fmla="*/ 9198359 h 9198359"/>
              <a:gd name="connsiteX5" fmla="*/ 3385883 w 8801199"/>
              <a:gd name="connsiteY5" fmla="*/ 9198359 h 9198359"/>
              <a:gd name="connsiteX6" fmla="*/ 3365487 w 8801199"/>
              <a:gd name="connsiteY6" fmla="*/ 9125670 h 9198359"/>
              <a:gd name="connsiteX7" fmla="*/ 2459474 w 8801199"/>
              <a:gd name="connsiteY7" fmla="*/ 8406568 h 9198359"/>
              <a:gd name="connsiteX8" fmla="*/ 1036594 w 8801199"/>
              <a:gd name="connsiteY8" fmla="*/ 8364287 h 9198359"/>
              <a:gd name="connsiteX9" fmla="*/ 868062 w 8801199"/>
              <a:gd name="connsiteY9" fmla="*/ 7570259 h 9198359"/>
              <a:gd name="connsiteX10" fmla="*/ 601273 w 8801199"/>
              <a:gd name="connsiteY10" fmla="*/ 7259985 h 9198359"/>
              <a:gd name="connsiteX11" fmla="*/ 771670 w 8801199"/>
              <a:gd name="connsiteY11" fmla="*/ 7046710 h 9198359"/>
              <a:gd name="connsiteX12" fmla="*/ 476895 w 8801199"/>
              <a:gd name="connsiteY12" fmla="*/ 6848360 h 9198359"/>
              <a:gd name="connsiteX13" fmla="*/ 295926 w 8801199"/>
              <a:gd name="connsiteY13" fmla="*/ 6521297 h 9198359"/>
              <a:gd name="connsiteX14" fmla="*/ 96921 w 8801199"/>
              <a:gd name="connsiteY14" fmla="*/ 5971012 h 9198359"/>
              <a:gd name="connsiteX15" fmla="*/ 828883 w 8801199"/>
              <a:gd name="connsiteY15" fmla="*/ 4402854 h 9198359"/>
              <a:gd name="connsiteX16" fmla="*/ 2085097 w 8801199"/>
              <a:gd name="connsiteY16" fmla="*/ 632934 h 9198359"/>
              <a:gd name="connsiteX17" fmla="*/ 4709219 w 8801199"/>
              <a:gd name="connsiteY17" fmla="*/ 204 h 919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199" h="9198359">
                <a:moveTo>
                  <a:pt x="4709219" y="204"/>
                </a:moveTo>
                <a:cubicBezTo>
                  <a:pt x="6479322" y="15078"/>
                  <a:pt x="8220082" y="844926"/>
                  <a:pt x="8667783" y="2592198"/>
                </a:cubicBezTo>
                <a:cubicBezTo>
                  <a:pt x="9349372" y="5254087"/>
                  <a:pt x="7197640" y="7171069"/>
                  <a:pt x="7197640" y="7171069"/>
                </a:cubicBezTo>
                <a:cubicBezTo>
                  <a:pt x="7197640" y="7171069"/>
                  <a:pt x="6651438" y="8198026"/>
                  <a:pt x="6869738" y="9195833"/>
                </a:cubicBezTo>
                <a:lnTo>
                  <a:pt x="6870371" y="9198359"/>
                </a:lnTo>
                <a:lnTo>
                  <a:pt x="3385883" y="9198359"/>
                </a:lnTo>
                <a:lnTo>
                  <a:pt x="3365487" y="9125670"/>
                </a:lnTo>
                <a:cubicBezTo>
                  <a:pt x="3245385" y="8752906"/>
                  <a:pt x="2992121" y="8385427"/>
                  <a:pt x="2459474" y="8406568"/>
                </a:cubicBezTo>
                <a:cubicBezTo>
                  <a:pt x="1394180" y="8448850"/>
                  <a:pt x="1292190" y="8763477"/>
                  <a:pt x="1036594" y="8364287"/>
                </a:cubicBezTo>
                <a:cubicBezTo>
                  <a:pt x="780998" y="7964475"/>
                  <a:pt x="1040325" y="7740630"/>
                  <a:pt x="868062" y="7570259"/>
                </a:cubicBezTo>
                <a:cubicBezTo>
                  <a:pt x="868062" y="7570259"/>
                  <a:pt x="605004" y="7434086"/>
                  <a:pt x="601273" y="7259985"/>
                </a:cubicBezTo>
                <a:cubicBezTo>
                  <a:pt x="597541" y="7085884"/>
                  <a:pt x="771670" y="7046710"/>
                  <a:pt x="771670" y="7046710"/>
                </a:cubicBezTo>
                <a:cubicBezTo>
                  <a:pt x="771670" y="7046710"/>
                  <a:pt x="488089" y="7036140"/>
                  <a:pt x="476895" y="6848360"/>
                </a:cubicBezTo>
                <a:cubicBezTo>
                  <a:pt x="466323" y="6659956"/>
                  <a:pt x="593810" y="6645656"/>
                  <a:pt x="295926" y="6521297"/>
                </a:cubicBezTo>
                <a:cubicBezTo>
                  <a:pt x="-2581" y="6397560"/>
                  <a:pt x="-87157" y="6283773"/>
                  <a:pt x="96921" y="5971012"/>
                </a:cubicBezTo>
                <a:cubicBezTo>
                  <a:pt x="281622" y="5658872"/>
                  <a:pt x="899779" y="4779038"/>
                  <a:pt x="828883" y="4402854"/>
                </a:cubicBezTo>
                <a:cubicBezTo>
                  <a:pt x="757367" y="4026671"/>
                  <a:pt x="-130068" y="1867811"/>
                  <a:pt x="2085097" y="632934"/>
                </a:cubicBezTo>
                <a:cubicBezTo>
                  <a:pt x="2846774" y="208231"/>
                  <a:pt x="3782022" y="-7587"/>
                  <a:pt x="4709219" y="20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2450" dirty="0"/>
          </a:p>
        </p:txBody>
      </p:sp>
      <p:sp>
        <p:nvSpPr>
          <p:cNvPr id="79" name="Freeform 78"/>
          <p:cNvSpPr>
            <a:spLocks noChangeArrowheads="1"/>
          </p:cNvSpPr>
          <p:nvPr/>
        </p:nvSpPr>
        <p:spPr bwMode="auto">
          <a:xfrm>
            <a:off x="3054827" y="3055906"/>
            <a:ext cx="1289165" cy="903006"/>
          </a:xfrm>
          <a:custGeom>
            <a:avLst/>
            <a:gdLst>
              <a:gd name="connsiteX0" fmla="*/ 0 w 3081600"/>
              <a:gd name="connsiteY0" fmla="*/ 0 h 2158531"/>
              <a:gd name="connsiteX1" fmla="*/ 734914 w 3081600"/>
              <a:gd name="connsiteY1" fmla="*/ 0 h 2158531"/>
              <a:gd name="connsiteX2" fmla="*/ 621127 w 3081600"/>
              <a:gd name="connsiteY2" fmla="*/ 243129 h 2158531"/>
              <a:gd name="connsiteX3" fmla="*/ 1091026 w 3081600"/>
              <a:gd name="connsiteY3" fmla="*/ 615551 h 2158531"/>
              <a:gd name="connsiteX4" fmla="*/ 1560223 w 3081600"/>
              <a:gd name="connsiteY4" fmla="*/ 243129 h 2158531"/>
              <a:gd name="connsiteX5" fmla="*/ 1445733 w 3081600"/>
              <a:gd name="connsiteY5" fmla="*/ 0 h 2158531"/>
              <a:gd name="connsiteX6" fmla="*/ 2450152 w 3081600"/>
              <a:gd name="connsiteY6" fmla="*/ 0 h 2158531"/>
              <a:gd name="connsiteX7" fmla="*/ 2450152 w 3081600"/>
              <a:gd name="connsiteY7" fmla="*/ 974622 h 2158531"/>
              <a:gd name="connsiteX8" fmla="*/ 2459985 w 3081600"/>
              <a:gd name="connsiteY8" fmla="*/ 963379 h 2158531"/>
              <a:gd name="connsiteX9" fmla="*/ 2709334 w 3081600"/>
              <a:gd name="connsiteY9" fmla="*/ 842518 h 2158531"/>
              <a:gd name="connsiteX10" fmla="*/ 3081600 w 3081600"/>
              <a:gd name="connsiteY10" fmla="*/ 1311910 h 2158531"/>
              <a:gd name="connsiteX11" fmla="*/ 2709334 w 3081600"/>
              <a:gd name="connsiteY11" fmla="*/ 1782005 h 2158531"/>
              <a:gd name="connsiteX12" fmla="*/ 2459985 w 3081600"/>
              <a:gd name="connsiteY12" fmla="*/ 1660441 h 2158531"/>
              <a:gd name="connsiteX13" fmla="*/ 2450152 w 3081600"/>
              <a:gd name="connsiteY13" fmla="*/ 1649198 h 2158531"/>
              <a:gd name="connsiteX14" fmla="*/ 2450152 w 3081600"/>
              <a:gd name="connsiteY14" fmla="*/ 2158531 h 2158531"/>
              <a:gd name="connsiteX15" fmla="*/ 2420529 w 3081600"/>
              <a:gd name="connsiteY15" fmla="*/ 2152181 h 2158531"/>
              <a:gd name="connsiteX16" fmla="*/ 2158580 w 3081600"/>
              <a:gd name="connsiteY16" fmla="*/ 2049442 h 2158531"/>
              <a:gd name="connsiteX17" fmla="*/ 1521459 w 3081600"/>
              <a:gd name="connsiteY17" fmla="*/ 1356691 h 2158531"/>
              <a:gd name="connsiteX18" fmla="*/ 261364 w 3081600"/>
              <a:gd name="connsiteY18" fmla="*/ 679063 h 2158531"/>
              <a:gd name="connsiteX19" fmla="*/ 39884 w 3081600"/>
              <a:gd name="connsiteY19" fmla="*/ 97543 h 215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1600" h="2158531">
                <a:moveTo>
                  <a:pt x="0" y="0"/>
                </a:moveTo>
                <a:lnTo>
                  <a:pt x="734914" y="0"/>
                </a:lnTo>
                <a:cubicBezTo>
                  <a:pt x="663973" y="65350"/>
                  <a:pt x="621127" y="150374"/>
                  <a:pt x="621127" y="243129"/>
                </a:cubicBezTo>
                <a:cubicBezTo>
                  <a:pt x="621127" y="448312"/>
                  <a:pt x="831142" y="615551"/>
                  <a:pt x="1091026" y="615551"/>
                </a:cubicBezTo>
                <a:cubicBezTo>
                  <a:pt x="1349506" y="615551"/>
                  <a:pt x="1560223" y="448312"/>
                  <a:pt x="1560223" y="243129"/>
                </a:cubicBezTo>
                <a:cubicBezTo>
                  <a:pt x="1560223" y="150374"/>
                  <a:pt x="1517377" y="65350"/>
                  <a:pt x="1445733" y="0"/>
                </a:cubicBezTo>
                <a:lnTo>
                  <a:pt x="2450152" y="0"/>
                </a:lnTo>
                <a:lnTo>
                  <a:pt x="2450152" y="974622"/>
                </a:lnTo>
                <a:cubicBezTo>
                  <a:pt x="2453664" y="970406"/>
                  <a:pt x="2457176" y="966893"/>
                  <a:pt x="2459985" y="963379"/>
                </a:cubicBezTo>
                <a:cubicBezTo>
                  <a:pt x="2526010" y="888192"/>
                  <a:pt x="2613106" y="842518"/>
                  <a:pt x="2709334" y="842518"/>
                </a:cubicBezTo>
                <a:cubicBezTo>
                  <a:pt x="2914432" y="842518"/>
                  <a:pt x="3081600" y="1052620"/>
                  <a:pt x="3081600" y="1311910"/>
                </a:cubicBezTo>
                <a:cubicBezTo>
                  <a:pt x="3081600" y="1571200"/>
                  <a:pt x="2914432" y="1782005"/>
                  <a:pt x="2709334" y="1782005"/>
                </a:cubicBezTo>
                <a:cubicBezTo>
                  <a:pt x="2613106" y="1782005"/>
                  <a:pt x="2526010" y="1735628"/>
                  <a:pt x="2459985" y="1660441"/>
                </a:cubicBezTo>
                <a:cubicBezTo>
                  <a:pt x="2457176" y="1656928"/>
                  <a:pt x="2453664" y="1652712"/>
                  <a:pt x="2450152" y="1649198"/>
                </a:cubicBezTo>
                <a:lnTo>
                  <a:pt x="2450152" y="2158531"/>
                </a:lnTo>
                <a:lnTo>
                  <a:pt x="2420529" y="2152181"/>
                </a:lnTo>
                <a:cubicBezTo>
                  <a:pt x="2251303" y="2110325"/>
                  <a:pt x="2158580" y="2049442"/>
                  <a:pt x="2158580" y="2049442"/>
                </a:cubicBezTo>
                <a:cubicBezTo>
                  <a:pt x="1438526" y="2007486"/>
                  <a:pt x="1521459" y="1356691"/>
                  <a:pt x="1521459" y="1356691"/>
                </a:cubicBezTo>
                <a:cubicBezTo>
                  <a:pt x="178431" y="1440114"/>
                  <a:pt x="261364" y="679063"/>
                  <a:pt x="261364" y="679063"/>
                </a:cubicBezTo>
                <a:cubicBezTo>
                  <a:pt x="-112323" y="484898"/>
                  <a:pt x="39884" y="97543"/>
                  <a:pt x="39884" y="97543"/>
                </a:cubicBezTo>
                <a:close/>
              </a:path>
            </a:pathLst>
          </a:custGeom>
          <a:solidFill>
            <a:schemeClr val="accent6"/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/>
          <a:p>
            <a:endParaRPr lang="en-US" sz="2450"/>
          </a:p>
        </p:txBody>
      </p:sp>
      <p:sp>
        <p:nvSpPr>
          <p:cNvPr id="77" name="Freeform 76"/>
          <p:cNvSpPr>
            <a:spLocks noChangeArrowheads="1"/>
          </p:cNvSpPr>
          <p:nvPr/>
        </p:nvSpPr>
        <p:spPr bwMode="auto">
          <a:xfrm>
            <a:off x="5237518" y="2200985"/>
            <a:ext cx="851900" cy="1251653"/>
          </a:xfrm>
          <a:custGeom>
            <a:avLst/>
            <a:gdLst>
              <a:gd name="connsiteX0" fmla="*/ 0 w 2036369"/>
              <a:gd name="connsiteY0" fmla="*/ 0 h 2991932"/>
              <a:gd name="connsiteX1" fmla="*/ 12922 w 2036369"/>
              <a:gd name="connsiteY1" fmla="*/ 3469 h 2991932"/>
              <a:gd name="connsiteX2" fmla="*/ 958695 w 2036369"/>
              <a:gd name="connsiteY2" fmla="*/ 839331 h 2991932"/>
              <a:gd name="connsiteX3" fmla="*/ 1498736 w 2036369"/>
              <a:gd name="connsiteY3" fmla="*/ 1600869 h 2991932"/>
              <a:gd name="connsiteX4" fmla="*/ 2028623 w 2036369"/>
              <a:gd name="connsiteY4" fmla="*/ 2342894 h 2991932"/>
              <a:gd name="connsiteX5" fmla="*/ 2036369 w 2036369"/>
              <a:gd name="connsiteY5" fmla="*/ 2376382 h 2991932"/>
              <a:gd name="connsiteX6" fmla="*/ 1722231 w 2036369"/>
              <a:gd name="connsiteY6" fmla="*/ 2376382 h 2991932"/>
              <a:gd name="connsiteX7" fmla="*/ 1836017 w 2036369"/>
              <a:gd name="connsiteY7" fmla="*/ 2619510 h 2991932"/>
              <a:gd name="connsiteX8" fmla="*/ 1366126 w 2036369"/>
              <a:gd name="connsiteY8" fmla="*/ 2991932 h 2991932"/>
              <a:gd name="connsiteX9" fmla="*/ 896937 w 2036369"/>
              <a:gd name="connsiteY9" fmla="*/ 2619510 h 2991932"/>
              <a:gd name="connsiteX10" fmla="*/ 1010722 w 2036369"/>
              <a:gd name="connsiteY10" fmla="*/ 2376382 h 2991932"/>
              <a:gd name="connsiteX11" fmla="*/ 0 w 2036369"/>
              <a:gd name="connsiteY11" fmla="*/ 2376382 h 2991932"/>
              <a:gd name="connsiteX12" fmla="*/ 0 w 2036369"/>
              <a:gd name="connsiteY12" fmla="*/ 1381382 h 2991932"/>
              <a:gd name="connsiteX13" fmla="*/ 217035 w 2036369"/>
              <a:gd name="connsiteY13" fmla="*/ 1469920 h 2991932"/>
              <a:gd name="connsiteX14" fmla="*/ 589998 w 2036369"/>
              <a:gd name="connsiteY14" fmla="*/ 999825 h 2991932"/>
              <a:gd name="connsiteX15" fmla="*/ 217035 w 2036369"/>
              <a:gd name="connsiteY15" fmla="*/ 530433 h 2991932"/>
              <a:gd name="connsiteX16" fmla="*/ 0 w 2036369"/>
              <a:gd name="connsiteY16" fmla="*/ 618268 h 2991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6369" h="2991932">
                <a:moveTo>
                  <a:pt x="0" y="0"/>
                </a:moveTo>
                <a:lnTo>
                  <a:pt x="12922" y="3469"/>
                </a:lnTo>
                <a:cubicBezTo>
                  <a:pt x="684073" y="230813"/>
                  <a:pt x="958695" y="839331"/>
                  <a:pt x="958695" y="839331"/>
                </a:cubicBezTo>
                <a:cubicBezTo>
                  <a:pt x="1457269" y="839331"/>
                  <a:pt x="1498736" y="1600869"/>
                  <a:pt x="1498736" y="1600869"/>
                </a:cubicBezTo>
                <a:cubicBezTo>
                  <a:pt x="1830956" y="1694538"/>
                  <a:pt x="1976577" y="2130678"/>
                  <a:pt x="2028623" y="2342894"/>
                </a:cubicBezTo>
                <a:lnTo>
                  <a:pt x="2036369" y="2376382"/>
                </a:lnTo>
                <a:lnTo>
                  <a:pt x="1722231" y="2376382"/>
                </a:lnTo>
                <a:cubicBezTo>
                  <a:pt x="1793172" y="2441731"/>
                  <a:pt x="1836017" y="2526756"/>
                  <a:pt x="1836017" y="2619510"/>
                </a:cubicBezTo>
                <a:cubicBezTo>
                  <a:pt x="1836017" y="2824694"/>
                  <a:pt x="1626006" y="2991932"/>
                  <a:pt x="1366126" y="2991932"/>
                </a:cubicBezTo>
                <a:cubicBezTo>
                  <a:pt x="1107651" y="2991932"/>
                  <a:pt x="896937" y="2824694"/>
                  <a:pt x="896937" y="2619510"/>
                </a:cubicBezTo>
                <a:cubicBezTo>
                  <a:pt x="896937" y="2526756"/>
                  <a:pt x="939782" y="2441731"/>
                  <a:pt x="1010722" y="2376382"/>
                </a:cubicBezTo>
                <a:lnTo>
                  <a:pt x="0" y="2376382"/>
                </a:lnTo>
                <a:lnTo>
                  <a:pt x="0" y="1381382"/>
                </a:lnTo>
                <a:cubicBezTo>
                  <a:pt x="61107" y="1436894"/>
                  <a:pt x="136261" y="1469920"/>
                  <a:pt x="217035" y="1469920"/>
                </a:cubicBezTo>
                <a:cubicBezTo>
                  <a:pt x="422832" y="1469920"/>
                  <a:pt x="589998" y="1259115"/>
                  <a:pt x="589998" y="999825"/>
                </a:cubicBezTo>
                <a:cubicBezTo>
                  <a:pt x="589998" y="740535"/>
                  <a:pt x="422832" y="530433"/>
                  <a:pt x="217035" y="530433"/>
                </a:cubicBezTo>
                <a:cubicBezTo>
                  <a:pt x="136261" y="530433"/>
                  <a:pt x="61107" y="562756"/>
                  <a:pt x="0" y="618268"/>
                </a:cubicBezTo>
                <a:close/>
              </a:path>
            </a:pathLst>
          </a:custGeom>
          <a:solidFill>
            <a:schemeClr val="accent3"/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/>
          <a:p>
            <a:endParaRPr lang="en-US" sz="2450"/>
          </a:p>
        </p:txBody>
      </p:sp>
      <p:sp>
        <p:nvSpPr>
          <p:cNvPr id="74" name="Freeform 73"/>
          <p:cNvSpPr>
            <a:spLocks noChangeArrowheads="1"/>
          </p:cNvSpPr>
          <p:nvPr/>
        </p:nvSpPr>
        <p:spPr bwMode="auto">
          <a:xfrm>
            <a:off x="3824547" y="2001473"/>
            <a:ext cx="1612063" cy="1049614"/>
          </a:xfrm>
          <a:custGeom>
            <a:avLst/>
            <a:gdLst>
              <a:gd name="connsiteX0" fmla="*/ 1670189 w 3853452"/>
              <a:gd name="connsiteY0" fmla="*/ 3 h 2508981"/>
              <a:gd name="connsiteX1" fmla="*/ 2090495 w 3853452"/>
              <a:gd name="connsiteY1" fmla="*/ 156254 h 2508981"/>
              <a:gd name="connsiteX2" fmla="*/ 3069967 w 3853452"/>
              <a:gd name="connsiteY2" fmla="*/ 85249 h 2508981"/>
              <a:gd name="connsiteX3" fmla="*/ 3254183 w 3853452"/>
              <a:gd name="connsiteY3" fmla="*/ 134709 h 2508981"/>
              <a:gd name="connsiteX4" fmla="*/ 3254183 w 3853452"/>
              <a:gd name="connsiteY4" fmla="*/ 760653 h 2508981"/>
              <a:gd name="connsiteX5" fmla="*/ 3264018 w 3853452"/>
              <a:gd name="connsiteY5" fmla="*/ 751522 h 2508981"/>
              <a:gd name="connsiteX6" fmla="*/ 3480402 w 3853452"/>
              <a:gd name="connsiteY6" fmla="*/ 663719 h 2508981"/>
              <a:gd name="connsiteX7" fmla="*/ 3853452 w 3853452"/>
              <a:gd name="connsiteY7" fmla="*/ 1132937 h 2508981"/>
              <a:gd name="connsiteX8" fmla="*/ 3480402 w 3853452"/>
              <a:gd name="connsiteY8" fmla="*/ 1602857 h 2508981"/>
              <a:gd name="connsiteX9" fmla="*/ 3264018 w 3853452"/>
              <a:gd name="connsiteY9" fmla="*/ 1514352 h 2508981"/>
              <a:gd name="connsiteX10" fmla="*/ 3254183 w 3853452"/>
              <a:gd name="connsiteY10" fmla="*/ 1505220 h 2508981"/>
              <a:gd name="connsiteX11" fmla="*/ 3254183 w 3853452"/>
              <a:gd name="connsiteY11" fmla="*/ 2508981 h 2508981"/>
              <a:gd name="connsiteX12" fmla="*/ 2292400 w 3853452"/>
              <a:gd name="connsiteY12" fmla="*/ 2508981 h 2508981"/>
              <a:gd name="connsiteX13" fmla="*/ 2406212 w 3853452"/>
              <a:gd name="connsiteY13" fmla="*/ 2266645 h 2508981"/>
              <a:gd name="connsiteX14" fmla="*/ 1936211 w 3853452"/>
              <a:gd name="connsiteY14" fmla="*/ 1893659 h 2508981"/>
              <a:gd name="connsiteX15" fmla="*/ 1466911 w 3853452"/>
              <a:gd name="connsiteY15" fmla="*/ 2266645 h 2508981"/>
              <a:gd name="connsiteX16" fmla="*/ 1581426 w 3853452"/>
              <a:gd name="connsiteY16" fmla="*/ 2508981 h 2508981"/>
              <a:gd name="connsiteX17" fmla="*/ 609105 w 3853452"/>
              <a:gd name="connsiteY17" fmla="*/ 2508981 h 2508981"/>
              <a:gd name="connsiteX18" fmla="*/ 609105 w 3853452"/>
              <a:gd name="connsiteY18" fmla="*/ 1496089 h 2508981"/>
              <a:gd name="connsiteX19" fmla="*/ 599270 w 3853452"/>
              <a:gd name="connsiteY19" fmla="*/ 1505220 h 2508981"/>
              <a:gd name="connsiteX20" fmla="*/ 373051 w 3853452"/>
              <a:gd name="connsiteY20" fmla="*/ 1602857 h 2508981"/>
              <a:gd name="connsiteX21" fmla="*/ 0 w 3853452"/>
              <a:gd name="connsiteY21" fmla="*/ 1132937 h 2508981"/>
              <a:gd name="connsiteX22" fmla="*/ 373051 w 3853452"/>
              <a:gd name="connsiteY22" fmla="*/ 663719 h 2508981"/>
              <a:gd name="connsiteX23" fmla="*/ 599270 w 3853452"/>
              <a:gd name="connsiteY23" fmla="*/ 760653 h 2508981"/>
              <a:gd name="connsiteX24" fmla="*/ 609105 w 3853452"/>
              <a:gd name="connsiteY24" fmla="*/ 770487 h 2508981"/>
              <a:gd name="connsiteX25" fmla="*/ 609105 w 3853452"/>
              <a:gd name="connsiteY25" fmla="*/ 268384 h 2508981"/>
              <a:gd name="connsiteX26" fmla="*/ 633107 w 3853452"/>
              <a:gd name="connsiteY26" fmla="*/ 221786 h 2508981"/>
              <a:gd name="connsiteX27" fmla="*/ 1287996 w 3853452"/>
              <a:gd name="connsiteY27" fmla="*/ 128446 h 2508981"/>
              <a:gd name="connsiteX28" fmla="*/ 1670189 w 3853452"/>
              <a:gd name="connsiteY28" fmla="*/ 3 h 250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53452" h="2508981">
                <a:moveTo>
                  <a:pt x="1670189" y="3"/>
                </a:moveTo>
                <a:cubicBezTo>
                  <a:pt x="1920326" y="-775"/>
                  <a:pt x="2090495" y="156254"/>
                  <a:pt x="2090495" y="156254"/>
                </a:cubicBezTo>
                <a:cubicBezTo>
                  <a:pt x="2474792" y="38560"/>
                  <a:pt x="2799329" y="30754"/>
                  <a:pt x="3069967" y="85249"/>
                </a:cubicBezTo>
                <a:lnTo>
                  <a:pt x="3254183" y="134709"/>
                </a:lnTo>
                <a:lnTo>
                  <a:pt x="3254183" y="760653"/>
                </a:lnTo>
                <a:cubicBezTo>
                  <a:pt x="3256993" y="757141"/>
                  <a:pt x="3260506" y="754331"/>
                  <a:pt x="3264018" y="751522"/>
                </a:cubicBezTo>
                <a:cubicBezTo>
                  <a:pt x="3324437" y="696030"/>
                  <a:pt x="3399609" y="663719"/>
                  <a:pt x="3480402" y="663719"/>
                </a:cubicBezTo>
                <a:cubicBezTo>
                  <a:pt x="3686247" y="663719"/>
                  <a:pt x="3853452" y="873743"/>
                  <a:pt x="3853452" y="1132937"/>
                </a:cubicBezTo>
                <a:cubicBezTo>
                  <a:pt x="3853452" y="1392130"/>
                  <a:pt x="3686247" y="1602857"/>
                  <a:pt x="3480402" y="1602857"/>
                </a:cubicBezTo>
                <a:cubicBezTo>
                  <a:pt x="3399609" y="1602857"/>
                  <a:pt x="3324437" y="1569843"/>
                  <a:pt x="3264018" y="1514352"/>
                </a:cubicBezTo>
                <a:cubicBezTo>
                  <a:pt x="3260506" y="1511542"/>
                  <a:pt x="3256993" y="1508732"/>
                  <a:pt x="3254183" y="1505220"/>
                </a:cubicBezTo>
                <a:lnTo>
                  <a:pt x="3254183" y="2508981"/>
                </a:lnTo>
                <a:lnTo>
                  <a:pt x="2292400" y="2508981"/>
                </a:lnTo>
                <a:cubicBezTo>
                  <a:pt x="2363357" y="2443655"/>
                  <a:pt x="2406212" y="2359365"/>
                  <a:pt x="2406212" y="2266645"/>
                </a:cubicBezTo>
                <a:cubicBezTo>
                  <a:pt x="2406212" y="2060836"/>
                  <a:pt x="2196152" y="1893659"/>
                  <a:pt x="1936211" y="1893659"/>
                </a:cubicBezTo>
                <a:cubicBezTo>
                  <a:pt x="1677674" y="1893659"/>
                  <a:pt x="1466911" y="2060836"/>
                  <a:pt x="1466911" y="2266645"/>
                </a:cubicBezTo>
                <a:cubicBezTo>
                  <a:pt x="1466911" y="2359365"/>
                  <a:pt x="1509766" y="2443655"/>
                  <a:pt x="1581426" y="2508981"/>
                </a:cubicBezTo>
                <a:lnTo>
                  <a:pt x="609105" y="2508981"/>
                </a:lnTo>
                <a:lnTo>
                  <a:pt x="609105" y="1496089"/>
                </a:lnTo>
                <a:lnTo>
                  <a:pt x="599270" y="1505220"/>
                </a:lnTo>
                <a:cubicBezTo>
                  <a:pt x="536743" y="1566331"/>
                  <a:pt x="458059" y="1602857"/>
                  <a:pt x="373051" y="1602857"/>
                </a:cubicBezTo>
                <a:cubicBezTo>
                  <a:pt x="166503" y="1602857"/>
                  <a:pt x="0" y="1392130"/>
                  <a:pt x="0" y="1132937"/>
                </a:cubicBezTo>
                <a:cubicBezTo>
                  <a:pt x="0" y="873743"/>
                  <a:pt x="166503" y="663719"/>
                  <a:pt x="373051" y="663719"/>
                </a:cubicBezTo>
                <a:cubicBezTo>
                  <a:pt x="458059" y="663719"/>
                  <a:pt x="536743" y="700245"/>
                  <a:pt x="599270" y="760653"/>
                </a:cubicBezTo>
                <a:cubicBezTo>
                  <a:pt x="602783" y="764165"/>
                  <a:pt x="605593" y="766975"/>
                  <a:pt x="609105" y="770487"/>
                </a:cubicBezTo>
                <a:lnTo>
                  <a:pt x="609105" y="268384"/>
                </a:lnTo>
                <a:lnTo>
                  <a:pt x="633107" y="221786"/>
                </a:lnTo>
                <a:cubicBezTo>
                  <a:pt x="837362" y="-102664"/>
                  <a:pt x="1287996" y="128446"/>
                  <a:pt x="1287996" y="128446"/>
                </a:cubicBezTo>
                <a:cubicBezTo>
                  <a:pt x="1426269" y="33315"/>
                  <a:pt x="1556490" y="357"/>
                  <a:pt x="1670189" y="3"/>
                </a:cubicBez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/>
          <a:p>
            <a:endParaRPr lang="en-US" sz="2450"/>
          </a:p>
        </p:txBody>
      </p:sp>
      <p:sp>
        <p:nvSpPr>
          <p:cNvPr id="72" name="Freeform 71"/>
          <p:cNvSpPr>
            <a:spLocks noChangeArrowheads="1"/>
          </p:cNvSpPr>
          <p:nvPr/>
        </p:nvSpPr>
        <p:spPr bwMode="auto">
          <a:xfrm>
            <a:off x="3077815" y="2233174"/>
            <a:ext cx="1052506" cy="1219464"/>
          </a:xfrm>
          <a:custGeom>
            <a:avLst/>
            <a:gdLst>
              <a:gd name="connsiteX0" fmla="*/ 2177256 w 2515893"/>
              <a:gd name="connsiteY0" fmla="*/ 602 h 2914988"/>
              <a:gd name="connsiteX1" fmla="*/ 2501999 w 2515893"/>
              <a:gd name="connsiteY1" fmla="*/ 83784 h 2914988"/>
              <a:gd name="connsiteX2" fmla="*/ 2515893 w 2515893"/>
              <a:gd name="connsiteY2" fmla="*/ 56810 h 2914988"/>
              <a:gd name="connsiteX3" fmla="*/ 2515893 w 2515893"/>
              <a:gd name="connsiteY3" fmla="*/ 550459 h 2914988"/>
              <a:gd name="connsiteX4" fmla="*/ 2289071 w 2515893"/>
              <a:gd name="connsiteY4" fmla="*/ 453489 h 2914988"/>
              <a:gd name="connsiteX5" fmla="*/ 1916885 w 2515893"/>
              <a:gd name="connsiteY5" fmla="*/ 922881 h 2914988"/>
              <a:gd name="connsiteX6" fmla="*/ 2289071 w 2515893"/>
              <a:gd name="connsiteY6" fmla="*/ 1392976 h 2914988"/>
              <a:gd name="connsiteX7" fmla="*/ 2515893 w 2515893"/>
              <a:gd name="connsiteY7" fmla="*/ 1295303 h 2914988"/>
              <a:gd name="connsiteX8" fmla="*/ 2515893 w 2515893"/>
              <a:gd name="connsiteY8" fmla="*/ 2299438 h 2914988"/>
              <a:gd name="connsiteX9" fmla="*/ 1511695 w 2515893"/>
              <a:gd name="connsiteY9" fmla="*/ 2299438 h 2914988"/>
              <a:gd name="connsiteX10" fmla="*/ 1625458 w 2515893"/>
              <a:gd name="connsiteY10" fmla="*/ 2542566 h 2914988"/>
              <a:gd name="connsiteX11" fmla="*/ 1155662 w 2515893"/>
              <a:gd name="connsiteY11" fmla="*/ 2914988 h 2914988"/>
              <a:gd name="connsiteX12" fmla="*/ 686568 w 2515893"/>
              <a:gd name="connsiteY12" fmla="*/ 2542566 h 2914988"/>
              <a:gd name="connsiteX13" fmla="*/ 801033 w 2515893"/>
              <a:gd name="connsiteY13" fmla="*/ 2299438 h 2914988"/>
              <a:gd name="connsiteX14" fmla="*/ 66442 w 2515893"/>
              <a:gd name="connsiteY14" fmla="*/ 2299438 h 2914988"/>
              <a:gd name="connsiteX15" fmla="*/ 41993 w 2515893"/>
              <a:gd name="connsiteY15" fmla="*/ 2239644 h 2914988"/>
              <a:gd name="connsiteX16" fmla="*/ 687716 w 2515893"/>
              <a:gd name="connsiteY16" fmla="*/ 1011680 h 2914988"/>
              <a:gd name="connsiteX17" fmla="*/ 1227757 w 2515893"/>
              <a:gd name="connsiteY17" fmla="*/ 513095 h 2914988"/>
              <a:gd name="connsiteX18" fmla="*/ 1920004 w 2515893"/>
              <a:gd name="connsiteY18" fmla="*/ 167207 h 2914988"/>
              <a:gd name="connsiteX19" fmla="*/ 2177256 w 2515893"/>
              <a:gd name="connsiteY19" fmla="*/ 602 h 291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15893" h="2914988">
                <a:moveTo>
                  <a:pt x="2177256" y="602"/>
                </a:moveTo>
                <a:cubicBezTo>
                  <a:pt x="2339639" y="-8260"/>
                  <a:pt x="2501999" y="83784"/>
                  <a:pt x="2501999" y="83784"/>
                </a:cubicBezTo>
                <a:lnTo>
                  <a:pt x="2515893" y="56810"/>
                </a:lnTo>
                <a:lnTo>
                  <a:pt x="2515893" y="550459"/>
                </a:lnTo>
                <a:cubicBezTo>
                  <a:pt x="2452691" y="490028"/>
                  <a:pt x="2374743" y="453489"/>
                  <a:pt x="2289071" y="453489"/>
                </a:cubicBezTo>
                <a:cubicBezTo>
                  <a:pt x="2083315" y="453489"/>
                  <a:pt x="1916885" y="663591"/>
                  <a:pt x="1916885" y="922881"/>
                </a:cubicBezTo>
                <a:cubicBezTo>
                  <a:pt x="1916885" y="1182171"/>
                  <a:pt x="2083315" y="1392976"/>
                  <a:pt x="2289071" y="1392976"/>
                </a:cubicBezTo>
                <a:cubicBezTo>
                  <a:pt x="2374743" y="1392976"/>
                  <a:pt x="2452691" y="1356437"/>
                  <a:pt x="2515893" y="1295303"/>
                </a:cubicBezTo>
                <a:lnTo>
                  <a:pt x="2515893" y="2299438"/>
                </a:lnTo>
                <a:lnTo>
                  <a:pt x="1511695" y="2299438"/>
                </a:lnTo>
                <a:cubicBezTo>
                  <a:pt x="1582621" y="2364787"/>
                  <a:pt x="1625458" y="2449812"/>
                  <a:pt x="1625458" y="2542566"/>
                </a:cubicBezTo>
                <a:cubicBezTo>
                  <a:pt x="1625458" y="2747750"/>
                  <a:pt x="1415489" y="2914988"/>
                  <a:pt x="1155662" y="2914988"/>
                </a:cubicBezTo>
                <a:cubicBezTo>
                  <a:pt x="896537" y="2914988"/>
                  <a:pt x="686568" y="2747750"/>
                  <a:pt x="686568" y="2542566"/>
                </a:cubicBezTo>
                <a:cubicBezTo>
                  <a:pt x="686568" y="2449812"/>
                  <a:pt x="729405" y="2364787"/>
                  <a:pt x="801033" y="2299438"/>
                </a:cubicBezTo>
                <a:lnTo>
                  <a:pt x="66442" y="2299438"/>
                </a:lnTo>
                <a:lnTo>
                  <a:pt x="41993" y="2239644"/>
                </a:lnTo>
                <a:cubicBezTo>
                  <a:pt x="-200690" y="1474330"/>
                  <a:pt x="687716" y="1011680"/>
                  <a:pt x="687716" y="1011680"/>
                </a:cubicBezTo>
                <a:cubicBezTo>
                  <a:pt x="701376" y="457967"/>
                  <a:pt x="1227757" y="513095"/>
                  <a:pt x="1227757" y="513095"/>
                </a:cubicBezTo>
                <a:cubicBezTo>
                  <a:pt x="1393623" y="14997"/>
                  <a:pt x="1920004" y="167207"/>
                  <a:pt x="1920004" y="167207"/>
                </a:cubicBezTo>
                <a:cubicBezTo>
                  <a:pt x="1982387" y="47561"/>
                  <a:pt x="2079826" y="5918"/>
                  <a:pt x="2177256" y="602"/>
                </a:cubicBezTo>
                <a:close/>
              </a:path>
            </a:pathLst>
          </a:cu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/>
          <a:p>
            <a:endParaRPr lang="en-US" sz="2450"/>
          </a:p>
        </p:txBody>
      </p:sp>
      <p:sp>
        <p:nvSpPr>
          <p:cNvPr id="133" name="Freeform 132"/>
          <p:cNvSpPr>
            <a:spLocks noChangeArrowheads="1"/>
          </p:cNvSpPr>
          <p:nvPr/>
        </p:nvSpPr>
        <p:spPr bwMode="auto">
          <a:xfrm>
            <a:off x="4133235" y="2971858"/>
            <a:ext cx="1106582" cy="2778513"/>
          </a:xfrm>
          <a:custGeom>
            <a:avLst/>
            <a:gdLst>
              <a:gd name="connsiteX0" fmla="*/ 1480544 w 2950116"/>
              <a:gd name="connsiteY0" fmla="*/ 0 h 7407439"/>
              <a:gd name="connsiteX1" fmla="*/ 2004888 w 2950116"/>
              <a:gd name="connsiteY1" fmla="*/ 416249 h 7407439"/>
              <a:gd name="connsiteX2" fmla="*/ 1877133 w 2950116"/>
              <a:gd name="connsiteY2" fmla="*/ 686693 h 7407439"/>
              <a:gd name="connsiteX3" fmla="*/ 2950116 w 2950116"/>
              <a:gd name="connsiteY3" fmla="*/ 686693 h 7407439"/>
              <a:gd name="connsiteX4" fmla="*/ 2950116 w 2950116"/>
              <a:gd name="connsiteY4" fmla="*/ 1773956 h 7407439"/>
              <a:gd name="connsiteX5" fmla="*/ 2661689 w 2950116"/>
              <a:gd name="connsiteY5" fmla="*/ 1626584 h 7407439"/>
              <a:gd name="connsiteX6" fmla="*/ 2245506 w 2950116"/>
              <a:gd name="connsiteY6" fmla="*/ 2150226 h 7407439"/>
              <a:gd name="connsiteX7" fmla="*/ 2661689 w 2950116"/>
              <a:gd name="connsiteY7" fmla="*/ 2673869 h 7407439"/>
              <a:gd name="connsiteX8" fmla="*/ 2950116 w 2950116"/>
              <a:gd name="connsiteY8" fmla="*/ 2526496 h 7407439"/>
              <a:gd name="connsiteX9" fmla="*/ 2950116 w 2950116"/>
              <a:gd name="connsiteY9" fmla="*/ 3648887 h 7407439"/>
              <a:gd name="connsiteX10" fmla="*/ 2950116 w 2950116"/>
              <a:gd name="connsiteY10" fmla="*/ 3649034 h 7407439"/>
              <a:gd name="connsiteX11" fmla="*/ 2950116 w 2950116"/>
              <a:gd name="connsiteY11" fmla="*/ 4079420 h 7407439"/>
              <a:gd name="connsiteX12" fmla="*/ 2907059 w 2950116"/>
              <a:gd name="connsiteY12" fmla="*/ 4094923 h 7407439"/>
              <a:gd name="connsiteX13" fmla="*/ 2623619 w 2950116"/>
              <a:gd name="connsiteY13" fmla="*/ 4084934 h 7407439"/>
              <a:gd name="connsiteX14" fmla="*/ 2700623 w 2950116"/>
              <a:gd name="connsiteY14" fmla="*/ 4194239 h 7407439"/>
              <a:gd name="connsiteX15" fmla="*/ 2712563 w 2950116"/>
              <a:gd name="connsiteY15" fmla="*/ 4219405 h 7407439"/>
              <a:gd name="connsiteX16" fmla="*/ 2715838 w 2950116"/>
              <a:gd name="connsiteY16" fmla="*/ 4221231 h 7407439"/>
              <a:gd name="connsiteX17" fmla="*/ 2919703 w 2950116"/>
              <a:gd name="connsiteY17" fmla="*/ 5478203 h 7407439"/>
              <a:gd name="connsiteX18" fmla="*/ 2924786 w 2950116"/>
              <a:gd name="connsiteY18" fmla="*/ 5796942 h 7407439"/>
              <a:gd name="connsiteX19" fmla="*/ 2924863 w 2950116"/>
              <a:gd name="connsiteY19" fmla="*/ 5796942 h 7407439"/>
              <a:gd name="connsiteX20" fmla="*/ 2924863 w 2950116"/>
              <a:gd name="connsiteY20" fmla="*/ 5801796 h 7407439"/>
              <a:gd name="connsiteX21" fmla="*/ 2924863 w 2950116"/>
              <a:gd name="connsiteY21" fmla="*/ 7407439 h 7407439"/>
              <a:gd name="connsiteX22" fmla="*/ 2670878 w 2950116"/>
              <a:gd name="connsiteY22" fmla="*/ 7407439 h 7407439"/>
              <a:gd name="connsiteX23" fmla="*/ 2416893 w 2950116"/>
              <a:gd name="connsiteY23" fmla="*/ 7407439 h 7407439"/>
              <a:gd name="connsiteX24" fmla="*/ 2416893 w 2950116"/>
              <a:gd name="connsiteY24" fmla="*/ 5801796 h 7407439"/>
              <a:gd name="connsiteX25" fmla="*/ 2416893 w 2950116"/>
              <a:gd name="connsiteY25" fmla="*/ 5796942 h 7407439"/>
              <a:gd name="connsiteX26" fmla="*/ 2416970 w 2950116"/>
              <a:gd name="connsiteY26" fmla="*/ 5796942 h 7407439"/>
              <a:gd name="connsiteX27" fmla="*/ 2422053 w 2950116"/>
              <a:gd name="connsiteY27" fmla="*/ 5478203 h 7407439"/>
              <a:gd name="connsiteX28" fmla="*/ 2451970 w 2950116"/>
              <a:gd name="connsiteY28" fmla="*/ 4996471 h 7407439"/>
              <a:gd name="connsiteX29" fmla="*/ 2435825 w 2950116"/>
              <a:gd name="connsiteY29" fmla="*/ 4867539 h 7407439"/>
              <a:gd name="connsiteX30" fmla="*/ 2384023 w 2950116"/>
              <a:gd name="connsiteY30" fmla="*/ 4747345 h 7407439"/>
              <a:gd name="connsiteX31" fmla="*/ 2384023 w 2950116"/>
              <a:gd name="connsiteY31" fmla="*/ 4747343 h 7407439"/>
              <a:gd name="connsiteX32" fmla="*/ 2322701 w 2950116"/>
              <a:gd name="connsiteY32" fmla="*/ 4605061 h 7407439"/>
              <a:gd name="connsiteX33" fmla="*/ 2021085 w 2950116"/>
              <a:gd name="connsiteY33" fmla="*/ 4081129 h 7407439"/>
              <a:gd name="connsiteX34" fmla="*/ 1984288 w 2950116"/>
              <a:gd name="connsiteY34" fmla="*/ 4029127 h 7407439"/>
              <a:gd name="connsiteX35" fmla="*/ 1965208 w 2950116"/>
              <a:gd name="connsiteY35" fmla="*/ 4002163 h 7407439"/>
              <a:gd name="connsiteX36" fmla="*/ 1712277 w 2950116"/>
              <a:gd name="connsiteY36" fmla="*/ 3699169 h 7407439"/>
              <a:gd name="connsiteX37" fmla="*/ 1079506 w 2950116"/>
              <a:gd name="connsiteY37" fmla="*/ 2973343 h 7407439"/>
              <a:gd name="connsiteX38" fmla="*/ 52886 w 2950116"/>
              <a:gd name="connsiteY38" fmla="*/ 3106375 h 7407439"/>
              <a:gd name="connsiteX39" fmla="*/ 0 w 2950116"/>
              <a:gd name="connsiteY39" fmla="*/ 3095038 h 7407439"/>
              <a:gd name="connsiteX40" fmla="*/ 0 w 2950116"/>
              <a:gd name="connsiteY40" fmla="*/ 2539038 h 7407439"/>
              <a:gd name="connsiteX41" fmla="*/ 277455 w 2950116"/>
              <a:gd name="connsiteY41" fmla="*/ 2673869 h 7407439"/>
              <a:gd name="connsiteX42" fmla="*/ 693638 w 2950116"/>
              <a:gd name="connsiteY42" fmla="*/ 2150226 h 7407439"/>
              <a:gd name="connsiteX43" fmla="*/ 277455 w 2950116"/>
              <a:gd name="connsiteY43" fmla="*/ 1626584 h 7407439"/>
              <a:gd name="connsiteX44" fmla="*/ 0 w 2950116"/>
              <a:gd name="connsiteY44" fmla="*/ 1761413 h 7407439"/>
              <a:gd name="connsiteX45" fmla="*/ 0 w 2950116"/>
              <a:gd name="connsiteY45" fmla="*/ 686693 h 7407439"/>
              <a:gd name="connsiteX46" fmla="*/ 1083956 w 2950116"/>
              <a:gd name="connsiteY46" fmla="*/ 686693 h 7407439"/>
              <a:gd name="connsiteX47" fmla="*/ 956985 w 2950116"/>
              <a:gd name="connsiteY47" fmla="*/ 416249 h 7407439"/>
              <a:gd name="connsiteX48" fmla="*/ 1480544 w 2950116"/>
              <a:gd name="connsiteY48" fmla="*/ 0 h 7407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950116" h="7407439">
                <a:moveTo>
                  <a:pt x="1480544" y="0"/>
                </a:moveTo>
                <a:cubicBezTo>
                  <a:pt x="1769757" y="0"/>
                  <a:pt x="2004888" y="185784"/>
                  <a:pt x="2004888" y="416249"/>
                </a:cubicBezTo>
                <a:cubicBezTo>
                  <a:pt x="2004888" y="519723"/>
                  <a:pt x="1957077" y="614575"/>
                  <a:pt x="1877133" y="686693"/>
                </a:cubicBezTo>
                <a:lnTo>
                  <a:pt x="2950116" y="686693"/>
                </a:lnTo>
                <a:lnTo>
                  <a:pt x="2950116" y="1773956"/>
                </a:lnTo>
                <a:cubicBezTo>
                  <a:pt x="2875658" y="1682240"/>
                  <a:pt x="2773767" y="1626584"/>
                  <a:pt x="2661689" y="1626584"/>
                </a:cubicBezTo>
                <a:cubicBezTo>
                  <a:pt x="2432044" y="1626584"/>
                  <a:pt x="2245506" y="1860969"/>
                  <a:pt x="2245506" y="2150226"/>
                </a:cubicBezTo>
                <a:cubicBezTo>
                  <a:pt x="2245506" y="2440267"/>
                  <a:pt x="2432044" y="2673869"/>
                  <a:pt x="2661689" y="2673869"/>
                </a:cubicBezTo>
                <a:cubicBezTo>
                  <a:pt x="2773767" y="2673869"/>
                  <a:pt x="2875658" y="2618212"/>
                  <a:pt x="2950116" y="2526496"/>
                </a:cubicBezTo>
                <a:lnTo>
                  <a:pt x="2950116" y="3648887"/>
                </a:lnTo>
                <a:lnTo>
                  <a:pt x="2950116" y="3649034"/>
                </a:lnTo>
                <a:lnTo>
                  <a:pt x="2950116" y="4079420"/>
                </a:lnTo>
                <a:lnTo>
                  <a:pt x="2907059" y="4094923"/>
                </a:lnTo>
                <a:cubicBezTo>
                  <a:pt x="2768355" y="4127229"/>
                  <a:pt x="2623619" y="4084934"/>
                  <a:pt x="2623619" y="4084934"/>
                </a:cubicBezTo>
                <a:cubicBezTo>
                  <a:pt x="2652523" y="4117784"/>
                  <a:pt x="2678062" y="4154731"/>
                  <a:pt x="2700623" y="4194239"/>
                </a:cubicBezTo>
                <a:lnTo>
                  <a:pt x="2712563" y="4219405"/>
                </a:lnTo>
                <a:lnTo>
                  <a:pt x="2715838" y="4221231"/>
                </a:lnTo>
                <a:cubicBezTo>
                  <a:pt x="2817987" y="4336582"/>
                  <a:pt x="2898980" y="4837997"/>
                  <a:pt x="2919703" y="5478203"/>
                </a:cubicBezTo>
                <a:lnTo>
                  <a:pt x="2924786" y="5796942"/>
                </a:lnTo>
                <a:lnTo>
                  <a:pt x="2924863" y="5796942"/>
                </a:lnTo>
                <a:lnTo>
                  <a:pt x="2924863" y="5801796"/>
                </a:lnTo>
                <a:lnTo>
                  <a:pt x="2924863" y="7407439"/>
                </a:lnTo>
                <a:lnTo>
                  <a:pt x="2670878" y="7407439"/>
                </a:lnTo>
                <a:lnTo>
                  <a:pt x="2416893" y="7407439"/>
                </a:lnTo>
                <a:lnTo>
                  <a:pt x="2416893" y="5801796"/>
                </a:lnTo>
                <a:lnTo>
                  <a:pt x="2416893" y="5796942"/>
                </a:lnTo>
                <a:lnTo>
                  <a:pt x="2416970" y="5796942"/>
                </a:lnTo>
                <a:lnTo>
                  <a:pt x="2422053" y="5478203"/>
                </a:lnTo>
                <a:lnTo>
                  <a:pt x="2451970" y="4996471"/>
                </a:lnTo>
                <a:lnTo>
                  <a:pt x="2435825" y="4867539"/>
                </a:lnTo>
                <a:lnTo>
                  <a:pt x="2384023" y="4747345"/>
                </a:lnTo>
                <a:lnTo>
                  <a:pt x="2384023" y="4747343"/>
                </a:lnTo>
                <a:lnTo>
                  <a:pt x="2322701" y="4605061"/>
                </a:lnTo>
                <a:cubicBezTo>
                  <a:pt x="2222967" y="4395491"/>
                  <a:pt x="2116612" y="4220066"/>
                  <a:pt x="2021085" y="4081129"/>
                </a:cubicBezTo>
                <a:lnTo>
                  <a:pt x="1984288" y="4029127"/>
                </a:lnTo>
                <a:lnTo>
                  <a:pt x="1965208" y="4002163"/>
                </a:lnTo>
                <a:cubicBezTo>
                  <a:pt x="1820414" y="3803363"/>
                  <a:pt x="1712277" y="3699169"/>
                  <a:pt x="1712277" y="3699169"/>
                </a:cubicBezTo>
                <a:cubicBezTo>
                  <a:pt x="940765" y="3390121"/>
                  <a:pt x="1079506" y="2973343"/>
                  <a:pt x="1079506" y="2973343"/>
                </a:cubicBezTo>
                <a:cubicBezTo>
                  <a:pt x="647231" y="3150719"/>
                  <a:pt x="296024" y="3150719"/>
                  <a:pt x="52886" y="3106375"/>
                </a:cubicBezTo>
                <a:lnTo>
                  <a:pt x="0" y="3095038"/>
                </a:lnTo>
                <a:lnTo>
                  <a:pt x="0" y="2539038"/>
                </a:lnTo>
                <a:cubicBezTo>
                  <a:pt x="72891" y="2622915"/>
                  <a:pt x="170078" y="2673869"/>
                  <a:pt x="277455" y="2673869"/>
                </a:cubicBezTo>
                <a:cubicBezTo>
                  <a:pt x="507100" y="2673869"/>
                  <a:pt x="693638" y="2440267"/>
                  <a:pt x="693638" y="2150226"/>
                </a:cubicBezTo>
                <a:cubicBezTo>
                  <a:pt x="693638" y="1860969"/>
                  <a:pt x="507100" y="1626584"/>
                  <a:pt x="277455" y="1626584"/>
                </a:cubicBezTo>
                <a:cubicBezTo>
                  <a:pt x="170078" y="1626584"/>
                  <a:pt x="72891" y="1677537"/>
                  <a:pt x="0" y="1761413"/>
                </a:cubicBezTo>
                <a:lnTo>
                  <a:pt x="0" y="686693"/>
                </a:lnTo>
                <a:lnTo>
                  <a:pt x="1083956" y="686693"/>
                </a:lnTo>
                <a:cubicBezTo>
                  <a:pt x="1004795" y="614575"/>
                  <a:pt x="956985" y="519723"/>
                  <a:pt x="956985" y="416249"/>
                </a:cubicBezTo>
                <a:cubicBezTo>
                  <a:pt x="956985" y="185784"/>
                  <a:pt x="1191333" y="0"/>
                  <a:pt x="1480544" y="0"/>
                </a:cubicBezTo>
                <a:close/>
              </a:path>
            </a:pathLst>
          </a:cu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/>
          <a:p>
            <a:endParaRPr lang="en-US" sz="2450"/>
          </a:p>
        </p:txBody>
      </p:sp>
      <p:sp>
        <p:nvSpPr>
          <p:cNvPr id="94" name="Freeform 93"/>
          <p:cNvSpPr/>
          <p:nvPr/>
        </p:nvSpPr>
        <p:spPr>
          <a:xfrm>
            <a:off x="4969223" y="3195007"/>
            <a:ext cx="1222117" cy="1272871"/>
          </a:xfrm>
          <a:custGeom>
            <a:avLst/>
            <a:gdLst>
              <a:gd name="connsiteX0" fmla="*/ 640717 w 2921329"/>
              <a:gd name="connsiteY0" fmla="*/ 0 h 3042653"/>
              <a:gd name="connsiteX1" fmla="*/ 1651673 w 2921329"/>
              <a:gd name="connsiteY1" fmla="*/ 0 h 3042653"/>
              <a:gd name="connsiteX2" fmla="*/ 1537861 w 2921329"/>
              <a:gd name="connsiteY2" fmla="*/ 243129 h 3042653"/>
              <a:gd name="connsiteX3" fmla="*/ 2007158 w 2921329"/>
              <a:gd name="connsiteY3" fmla="*/ 615551 h 3042653"/>
              <a:gd name="connsiteX4" fmla="*/ 2477158 w 2921329"/>
              <a:gd name="connsiteY4" fmla="*/ 243129 h 3042653"/>
              <a:gd name="connsiteX5" fmla="*/ 2363346 w 2921329"/>
              <a:gd name="connsiteY5" fmla="*/ 0 h 3042653"/>
              <a:gd name="connsiteX6" fmla="*/ 2677633 w 2921329"/>
              <a:gd name="connsiteY6" fmla="*/ 0 h 3042653"/>
              <a:gd name="connsiteX7" fmla="*/ 2681069 w 2921329"/>
              <a:gd name="connsiteY7" fmla="*/ 14860 h 3042653"/>
              <a:gd name="connsiteX8" fmla="*/ 2694254 w 2921329"/>
              <a:gd name="connsiteY8" fmla="*/ 83395 h 3042653"/>
              <a:gd name="connsiteX9" fmla="*/ 2804994 w 2921329"/>
              <a:gd name="connsiteY9" fmla="*/ 706383 h 3042653"/>
              <a:gd name="connsiteX10" fmla="*/ 2652300 w 2921329"/>
              <a:gd name="connsiteY10" fmla="*/ 1578664 h 3042653"/>
              <a:gd name="connsiteX11" fmla="*/ 1987859 w 2921329"/>
              <a:gd name="connsiteY11" fmla="*/ 1993826 h 3042653"/>
              <a:gd name="connsiteX12" fmla="*/ 1794186 w 2921329"/>
              <a:gd name="connsiteY12" fmla="*/ 2561687 h 3042653"/>
              <a:gd name="connsiteX13" fmla="*/ 1575019 w 2921329"/>
              <a:gd name="connsiteY13" fmla="*/ 2893650 h 3042653"/>
              <a:gd name="connsiteX14" fmla="*/ 1538809 w 2921329"/>
              <a:gd name="connsiteY14" fmla="*/ 2905321 h 3042653"/>
              <a:gd name="connsiteX15" fmla="*/ 1538809 w 2921329"/>
              <a:gd name="connsiteY15" fmla="*/ 2905320 h 3042653"/>
              <a:gd name="connsiteX16" fmla="*/ 1490688 w 2921329"/>
              <a:gd name="connsiteY16" fmla="*/ 2920829 h 3042653"/>
              <a:gd name="connsiteX17" fmla="*/ 797038 w 2921329"/>
              <a:gd name="connsiteY17" fmla="*/ 2908061 h 3042653"/>
              <a:gd name="connsiteX18" fmla="*/ 681107 w 2921329"/>
              <a:gd name="connsiteY18" fmla="*/ 3028835 h 3042653"/>
              <a:gd name="connsiteX19" fmla="*/ 642730 w 2921329"/>
              <a:gd name="connsiteY19" fmla="*/ 3042653 h 3042653"/>
              <a:gd name="connsiteX20" fmla="*/ 642730 w 2921329"/>
              <a:gd name="connsiteY20" fmla="*/ 2655441 h 3042653"/>
              <a:gd name="connsiteX21" fmla="*/ 640717 w 2921329"/>
              <a:gd name="connsiteY21" fmla="*/ 2655441 h 3042653"/>
              <a:gd name="connsiteX22" fmla="*/ 640717 w 2921329"/>
              <a:gd name="connsiteY22" fmla="*/ 1636550 h 3042653"/>
              <a:gd name="connsiteX23" fmla="*/ 631584 w 2921329"/>
              <a:gd name="connsiteY23" fmla="*/ 1649198 h 3042653"/>
              <a:gd name="connsiteX24" fmla="*/ 372346 w 2921329"/>
              <a:gd name="connsiteY24" fmla="*/ 1782005 h 3042653"/>
              <a:gd name="connsiteX25" fmla="*/ 0 w 2921329"/>
              <a:gd name="connsiteY25" fmla="*/ 1311910 h 3042653"/>
              <a:gd name="connsiteX26" fmla="*/ 372346 w 2921329"/>
              <a:gd name="connsiteY26" fmla="*/ 842518 h 3042653"/>
              <a:gd name="connsiteX27" fmla="*/ 631584 w 2921329"/>
              <a:gd name="connsiteY27" fmla="*/ 974622 h 3042653"/>
              <a:gd name="connsiteX28" fmla="*/ 640717 w 2921329"/>
              <a:gd name="connsiteY28" fmla="*/ 987270 h 3042653"/>
              <a:gd name="connsiteX29" fmla="*/ 640717 w 2921329"/>
              <a:gd name="connsiteY29" fmla="*/ 0 h 304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921329" h="3042653">
                <a:moveTo>
                  <a:pt x="640717" y="0"/>
                </a:moveTo>
                <a:lnTo>
                  <a:pt x="1651673" y="0"/>
                </a:lnTo>
                <a:cubicBezTo>
                  <a:pt x="1580716" y="65350"/>
                  <a:pt x="1537861" y="150374"/>
                  <a:pt x="1537861" y="243129"/>
                </a:cubicBezTo>
                <a:cubicBezTo>
                  <a:pt x="1537861" y="448312"/>
                  <a:pt x="1748623" y="615551"/>
                  <a:pt x="2007158" y="615551"/>
                </a:cubicBezTo>
                <a:cubicBezTo>
                  <a:pt x="2267098" y="615551"/>
                  <a:pt x="2477158" y="448312"/>
                  <a:pt x="2477158" y="243129"/>
                </a:cubicBezTo>
                <a:cubicBezTo>
                  <a:pt x="2477158" y="150374"/>
                  <a:pt x="2434303" y="65350"/>
                  <a:pt x="2363346" y="0"/>
                </a:cubicBezTo>
                <a:lnTo>
                  <a:pt x="2677633" y="0"/>
                </a:lnTo>
                <a:lnTo>
                  <a:pt x="2681069" y="14860"/>
                </a:lnTo>
                <a:cubicBezTo>
                  <a:pt x="2690344" y="57600"/>
                  <a:pt x="2694254" y="83395"/>
                  <a:pt x="2694254" y="83395"/>
                </a:cubicBezTo>
                <a:cubicBezTo>
                  <a:pt x="3040134" y="277561"/>
                  <a:pt x="2804994" y="706383"/>
                  <a:pt x="2804994" y="706383"/>
                </a:cubicBezTo>
                <a:cubicBezTo>
                  <a:pt x="3137214" y="1357179"/>
                  <a:pt x="2652300" y="1578664"/>
                  <a:pt x="2652300" y="1578664"/>
                </a:cubicBezTo>
                <a:cubicBezTo>
                  <a:pt x="2652300" y="2215799"/>
                  <a:pt x="1987859" y="1993826"/>
                  <a:pt x="1987859" y="1993826"/>
                </a:cubicBezTo>
                <a:cubicBezTo>
                  <a:pt x="2195680" y="2409477"/>
                  <a:pt x="1794186" y="2561687"/>
                  <a:pt x="1794186" y="2561687"/>
                </a:cubicBezTo>
                <a:cubicBezTo>
                  <a:pt x="1802723" y="2739143"/>
                  <a:pt x="1708547" y="2839515"/>
                  <a:pt x="1575019" y="2893650"/>
                </a:cubicBezTo>
                <a:lnTo>
                  <a:pt x="1538809" y="2905321"/>
                </a:lnTo>
                <a:lnTo>
                  <a:pt x="1538809" y="2905320"/>
                </a:lnTo>
                <a:lnTo>
                  <a:pt x="1490688" y="2920829"/>
                </a:lnTo>
                <a:cubicBezTo>
                  <a:pt x="1197220" y="2994579"/>
                  <a:pt x="797038" y="2908061"/>
                  <a:pt x="797038" y="2908061"/>
                </a:cubicBezTo>
                <a:cubicBezTo>
                  <a:pt x="769353" y="2966847"/>
                  <a:pt x="727825" y="3004869"/>
                  <a:pt x="681107" y="3028835"/>
                </a:cubicBezTo>
                <a:lnTo>
                  <a:pt x="642730" y="3042653"/>
                </a:lnTo>
                <a:lnTo>
                  <a:pt x="642730" y="2655441"/>
                </a:lnTo>
                <a:lnTo>
                  <a:pt x="640717" y="2655441"/>
                </a:lnTo>
                <a:lnTo>
                  <a:pt x="640717" y="1636550"/>
                </a:lnTo>
                <a:cubicBezTo>
                  <a:pt x="637907" y="1640766"/>
                  <a:pt x="634394" y="1644982"/>
                  <a:pt x="631584" y="1649198"/>
                </a:cubicBezTo>
                <a:cubicBezTo>
                  <a:pt x="564140" y="1731412"/>
                  <a:pt x="472810" y="1782005"/>
                  <a:pt x="372346" y="1782005"/>
                </a:cubicBezTo>
                <a:cubicBezTo>
                  <a:pt x="166502" y="1782005"/>
                  <a:pt x="0" y="1571200"/>
                  <a:pt x="0" y="1311910"/>
                </a:cubicBezTo>
                <a:cubicBezTo>
                  <a:pt x="0" y="1052620"/>
                  <a:pt x="166502" y="842518"/>
                  <a:pt x="372346" y="842518"/>
                </a:cubicBezTo>
                <a:cubicBezTo>
                  <a:pt x="472810" y="842518"/>
                  <a:pt x="564140" y="892408"/>
                  <a:pt x="631584" y="974622"/>
                </a:cubicBezTo>
                <a:cubicBezTo>
                  <a:pt x="634394" y="978838"/>
                  <a:pt x="637907" y="982352"/>
                  <a:pt x="640717" y="987270"/>
                </a:cubicBezTo>
                <a:lnTo>
                  <a:pt x="640717" y="0"/>
                </a:lnTo>
                <a:close/>
              </a:path>
            </a:pathLst>
          </a:cu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/>
          <a:p>
            <a:endParaRPr lang="en-US" sz="2450" dirty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934339" y="1853653"/>
            <a:ext cx="574040" cy="27559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IDEA</a:t>
            </a:r>
          </a:p>
        </p:txBody>
      </p:sp>
      <p:sp>
        <p:nvSpPr>
          <p:cNvPr id="108" name="Subtitle 2"/>
          <p:cNvSpPr txBox="1"/>
          <p:nvPr/>
        </p:nvSpPr>
        <p:spPr>
          <a:xfrm>
            <a:off x="6934339" y="2166397"/>
            <a:ext cx="2209661" cy="761365"/>
          </a:xfrm>
          <a:prstGeom prst="rect">
            <a:avLst/>
          </a:prstGeom>
        </p:spPr>
        <p:txBody>
          <a:bodyPr vert="horz" wrap="square" lIns="34298" tIns="17149" rIns="34298" bIns="17149" rtlCol="0" anchor="t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050" dirty="0">
                <a:solidFill>
                  <a:schemeClr val="tx1"/>
                </a:solidFill>
                <a:latin typeface="Lato Light" panose="020F0302020204030203" pitchFamily="34" charset="0"/>
                <a:cs typeface="+mn-cs"/>
              </a:rPr>
              <a:t>You can do whatever you want, go a impress your audience with an amazing presentation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934339" y="4672131"/>
            <a:ext cx="981075" cy="27559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REBRAND</a:t>
            </a:r>
          </a:p>
        </p:txBody>
      </p:sp>
      <p:sp>
        <p:nvSpPr>
          <p:cNvPr id="112" name="Subtitle 2"/>
          <p:cNvSpPr txBox="1"/>
          <p:nvPr/>
        </p:nvSpPr>
        <p:spPr>
          <a:xfrm>
            <a:off x="6934339" y="4984875"/>
            <a:ext cx="2209661" cy="761365"/>
          </a:xfrm>
          <a:prstGeom prst="rect">
            <a:avLst/>
          </a:prstGeom>
        </p:spPr>
        <p:txBody>
          <a:bodyPr vert="horz" wrap="square" lIns="34298" tIns="17149" rIns="34298" bIns="17149" rtlCol="0" anchor="t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050" dirty="0">
                <a:solidFill>
                  <a:schemeClr val="tx1"/>
                </a:solidFill>
                <a:latin typeface="Lato Light" panose="020F0302020204030203" pitchFamily="34" charset="0"/>
                <a:cs typeface="+mn-cs"/>
              </a:rPr>
              <a:t>You can do whatever you want, go a impress your audience with an amazing presentation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934339" y="3262892"/>
            <a:ext cx="1163955" cy="27559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MARKETING</a:t>
            </a:r>
          </a:p>
        </p:txBody>
      </p:sp>
      <p:sp>
        <p:nvSpPr>
          <p:cNvPr id="115" name="Subtitle 2"/>
          <p:cNvSpPr txBox="1"/>
          <p:nvPr/>
        </p:nvSpPr>
        <p:spPr>
          <a:xfrm>
            <a:off x="6934339" y="3575636"/>
            <a:ext cx="2209661" cy="761365"/>
          </a:xfrm>
          <a:prstGeom prst="rect">
            <a:avLst/>
          </a:prstGeom>
        </p:spPr>
        <p:txBody>
          <a:bodyPr vert="horz" wrap="square" lIns="34298" tIns="17149" rIns="34298" bIns="17149" rtlCol="0" anchor="t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050" dirty="0">
                <a:solidFill>
                  <a:schemeClr val="tx1"/>
                </a:solidFill>
                <a:latin typeface="Lato Light" panose="020F0302020204030203" pitchFamily="34" charset="0"/>
                <a:cs typeface="+mn-cs"/>
              </a:rPr>
              <a:t>You can do whatever you want, go a impress your audience with an amazing presentation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177297" y="1853653"/>
            <a:ext cx="1038225" cy="27559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en-US" sz="1200" b="1" dirty="0">
                <a:solidFill>
                  <a:schemeClr val="accent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PLANNING</a:t>
            </a:r>
          </a:p>
        </p:txBody>
      </p:sp>
      <p:sp>
        <p:nvSpPr>
          <p:cNvPr id="118" name="Subtitle 2"/>
          <p:cNvSpPr txBox="1"/>
          <p:nvPr/>
        </p:nvSpPr>
        <p:spPr>
          <a:xfrm>
            <a:off x="6902" y="2166397"/>
            <a:ext cx="2208621" cy="761365"/>
          </a:xfrm>
          <a:prstGeom prst="rect">
            <a:avLst/>
          </a:prstGeom>
        </p:spPr>
        <p:txBody>
          <a:bodyPr vert="horz" wrap="square" lIns="34298" tIns="17149" rIns="34298" bIns="17149" rtlCol="0" anchor="t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050" dirty="0">
                <a:solidFill>
                  <a:schemeClr val="tx1"/>
                </a:solidFill>
                <a:latin typeface="Lato Light" panose="020F0302020204030203" pitchFamily="34" charset="0"/>
                <a:cs typeface="+mn-cs"/>
              </a:rPr>
              <a:t>You can do whatever you want, go a impress your audience with an amazing presentation. 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287152" y="4672131"/>
            <a:ext cx="928370" cy="27559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en-US" sz="1200" b="1" dirty="0">
                <a:solidFill>
                  <a:schemeClr val="accent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IMPROVE</a:t>
            </a:r>
          </a:p>
        </p:txBody>
      </p:sp>
      <p:sp>
        <p:nvSpPr>
          <p:cNvPr id="121" name="Subtitle 2"/>
          <p:cNvSpPr txBox="1"/>
          <p:nvPr/>
        </p:nvSpPr>
        <p:spPr>
          <a:xfrm>
            <a:off x="165581" y="4984875"/>
            <a:ext cx="2049941" cy="761365"/>
          </a:xfrm>
          <a:prstGeom prst="rect">
            <a:avLst/>
          </a:prstGeom>
        </p:spPr>
        <p:txBody>
          <a:bodyPr vert="horz" wrap="square" lIns="34298" tIns="17149" rIns="34298" bIns="17149" rtlCol="0" anchor="t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050" dirty="0">
                <a:solidFill>
                  <a:schemeClr val="tx1"/>
                </a:solidFill>
                <a:latin typeface="Lato Light" panose="020F0302020204030203" pitchFamily="34" charset="0"/>
                <a:cs typeface="+mn-cs"/>
              </a:rPr>
              <a:t>You can do whatever you want, go a impress your audience with an amazing presentation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204602" y="3262892"/>
            <a:ext cx="1010920" cy="27559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en-US" sz="1200" b="1" dirty="0">
                <a:solidFill>
                  <a:schemeClr val="accent3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SOLUTION</a:t>
            </a:r>
          </a:p>
        </p:txBody>
      </p:sp>
      <p:sp>
        <p:nvSpPr>
          <p:cNvPr id="124" name="Subtitle 2"/>
          <p:cNvSpPr txBox="1"/>
          <p:nvPr/>
        </p:nvSpPr>
        <p:spPr>
          <a:xfrm>
            <a:off x="165581" y="3575636"/>
            <a:ext cx="2049941" cy="761365"/>
          </a:xfrm>
          <a:prstGeom prst="rect">
            <a:avLst/>
          </a:prstGeom>
        </p:spPr>
        <p:txBody>
          <a:bodyPr vert="horz" wrap="square" lIns="34298" tIns="17149" rIns="34298" bIns="17149" rtlCol="0" anchor="t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050" dirty="0">
                <a:solidFill>
                  <a:schemeClr val="tx1"/>
                </a:solidFill>
                <a:latin typeface="Lato Light" panose="020F0302020204030203" pitchFamily="34" charset="0"/>
                <a:cs typeface="+mn-cs"/>
              </a:rPr>
              <a:t>You can do whatever you want, go a impress your audience with an amazing presentation</a:t>
            </a:r>
          </a:p>
        </p:txBody>
      </p:sp>
      <p:sp>
        <p:nvSpPr>
          <p:cNvPr id="126" name="Freeform 978"/>
          <p:cNvSpPr>
            <a:spLocks noChangeAspect="1" noChangeArrowheads="1"/>
          </p:cNvSpPr>
          <p:nvPr/>
        </p:nvSpPr>
        <p:spPr bwMode="auto">
          <a:xfrm>
            <a:off x="3753511" y="3474310"/>
            <a:ext cx="289636" cy="288769"/>
          </a:xfrm>
          <a:custGeom>
            <a:avLst/>
            <a:gdLst>
              <a:gd name="T0" fmla="*/ 4720202 w 291739"/>
              <a:gd name="T1" fmla="*/ 4912673 h 291739"/>
              <a:gd name="T2" fmla="*/ 5073322 w 291739"/>
              <a:gd name="T3" fmla="*/ 4912673 h 291739"/>
              <a:gd name="T4" fmla="*/ 4893141 w 291739"/>
              <a:gd name="T5" fmla="*/ 4571716 h 291739"/>
              <a:gd name="T6" fmla="*/ 4893141 w 291739"/>
              <a:gd name="T7" fmla="*/ 5253639 h 291739"/>
              <a:gd name="T8" fmla="*/ 3033757 w 291739"/>
              <a:gd name="T9" fmla="*/ 4996170 h 291739"/>
              <a:gd name="T10" fmla="*/ 3033757 w 291739"/>
              <a:gd name="T11" fmla="*/ 4829163 h 291739"/>
              <a:gd name="T12" fmla="*/ 4893141 w 291739"/>
              <a:gd name="T13" fmla="*/ 4571716 h 291739"/>
              <a:gd name="T14" fmla="*/ 3552660 w 291739"/>
              <a:gd name="T15" fmla="*/ 4035911 h 291739"/>
              <a:gd name="T16" fmla="*/ 3905806 w 291739"/>
              <a:gd name="T17" fmla="*/ 4035911 h 291739"/>
              <a:gd name="T18" fmla="*/ 3725624 w 291739"/>
              <a:gd name="T19" fmla="*/ 3694934 h 291739"/>
              <a:gd name="T20" fmla="*/ 5159812 w 291739"/>
              <a:gd name="T21" fmla="*/ 3952404 h 291739"/>
              <a:gd name="T22" fmla="*/ 5159812 w 291739"/>
              <a:gd name="T23" fmla="*/ 4126367 h 291739"/>
              <a:gd name="T24" fmla="*/ 3725624 w 291739"/>
              <a:gd name="T25" fmla="*/ 4376877 h 291739"/>
              <a:gd name="T26" fmla="*/ 3033757 w 291739"/>
              <a:gd name="T27" fmla="*/ 4126367 h 291739"/>
              <a:gd name="T28" fmla="*/ 3033757 w 291739"/>
              <a:gd name="T29" fmla="*/ 3952404 h 291739"/>
              <a:gd name="T30" fmla="*/ 3725624 w 291739"/>
              <a:gd name="T31" fmla="*/ 3694934 h 291739"/>
              <a:gd name="T32" fmla="*/ 4302192 w 291739"/>
              <a:gd name="T33" fmla="*/ 3159118 h 291739"/>
              <a:gd name="T34" fmla="*/ 4655347 w 291739"/>
              <a:gd name="T35" fmla="*/ 3159118 h 291739"/>
              <a:gd name="T36" fmla="*/ 4475137 w 291739"/>
              <a:gd name="T37" fmla="*/ 2818174 h 291739"/>
              <a:gd name="T38" fmla="*/ 5159812 w 291739"/>
              <a:gd name="T39" fmla="*/ 3075644 h 291739"/>
              <a:gd name="T40" fmla="*/ 5159812 w 291739"/>
              <a:gd name="T41" fmla="*/ 3242625 h 291739"/>
              <a:gd name="T42" fmla="*/ 4475137 w 291739"/>
              <a:gd name="T43" fmla="*/ 3500108 h 291739"/>
              <a:gd name="T44" fmla="*/ 3033757 w 291739"/>
              <a:gd name="T45" fmla="*/ 3242625 h 291739"/>
              <a:gd name="T46" fmla="*/ 3033757 w 291739"/>
              <a:gd name="T47" fmla="*/ 3075644 h 291739"/>
              <a:gd name="T48" fmla="*/ 4475137 w 291739"/>
              <a:gd name="T49" fmla="*/ 2818174 h 291739"/>
              <a:gd name="T50" fmla="*/ 2517987 w 291739"/>
              <a:gd name="T51" fmla="*/ 5590809 h 291739"/>
              <a:gd name="T52" fmla="*/ 5643902 w 291739"/>
              <a:gd name="T53" fmla="*/ 2495085 h 291739"/>
              <a:gd name="T54" fmla="*/ 2431548 w 291739"/>
              <a:gd name="T55" fmla="*/ 2317166 h 291739"/>
              <a:gd name="T56" fmla="*/ 5823931 w 291739"/>
              <a:gd name="T57" fmla="*/ 2409681 h 291739"/>
              <a:gd name="T58" fmla="*/ 5744731 w 291739"/>
              <a:gd name="T59" fmla="*/ 5754471 h 291739"/>
              <a:gd name="T60" fmla="*/ 2345139 w 291739"/>
              <a:gd name="T61" fmla="*/ 5676219 h 291739"/>
              <a:gd name="T62" fmla="*/ 2431548 w 291739"/>
              <a:gd name="T63" fmla="*/ 2317166 h 291739"/>
              <a:gd name="T64" fmla="*/ 1160127 w 291739"/>
              <a:gd name="T65" fmla="*/ 869830 h 291739"/>
              <a:gd name="T66" fmla="*/ 1572422 w 291739"/>
              <a:gd name="T67" fmla="*/ 869830 h 291739"/>
              <a:gd name="T68" fmla="*/ 1366282 w 291739"/>
              <a:gd name="T69" fmla="*/ 501029 h 291739"/>
              <a:gd name="T70" fmla="*/ 1366282 w 291739"/>
              <a:gd name="T71" fmla="*/ 1245552 h 291739"/>
              <a:gd name="T72" fmla="*/ 1366282 w 291739"/>
              <a:gd name="T73" fmla="*/ 501029 h 291739"/>
              <a:gd name="T74" fmla="*/ 3614626 w 291739"/>
              <a:gd name="T75" fmla="*/ 0 h 291739"/>
              <a:gd name="T76" fmla="*/ 3700705 w 291739"/>
              <a:gd name="T77" fmla="*/ 1944948 h 291739"/>
              <a:gd name="T78" fmla="*/ 3528582 w 291739"/>
              <a:gd name="T79" fmla="*/ 1944948 h 291739"/>
              <a:gd name="T80" fmla="*/ 179267 w 291739"/>
              <a:gd name="T81" fmla="*/ 176792 h 291739"/>
              <a:gd name="T82" fmla="*/ 917979 w 291739"/>
              <a:gd name="T83" fmla="*/ 1570154 h 291739"/>
              <a:gd name="T84" fmla="*/ 1061431 w 291739"/>
              <a:gd name="T85" fmla="*/ 1570154 h 291739"/>
              <a:gd name="T86" fmla="*/ 2474289 w 291739"/>
              <a:gd name="T87" fmla="*/ 876982 h 291739"/>
              <a:gd name="T88" fmla="*/ 3342079 w 291739"/>
              <a:gd name="T89" fmla="*/ 1895455 h 291739"/>
              <a:gd name="T90" fmla="*/ 3198678 w 291739"/>
              <a:gd name="T91" fmla="*/ 1994465 h 291739"/>
              <a:gd name="T92" fmla="*/ 1628002 w 291739"/>
              <a:gd name="T93" fmla="*/ 2376396 h 291739"/>
              <a:gd name="T94" fmla="*/ 2015300 w 291739"/>
              <a:gd name="T95" fmla="*/ 3076579 h 291739"/>
              <a:gd name="T96" fmla="*/ 1900551 w 291739"/>
              <a:gd name="T97" fmla="*/ 3055374 h 291739"/>
              <a:gd name="T98" fmla="*/ 179267 w 291739"/>
              <a:gd name="T99" fmla="*/ 2920977 h 291739"/>
              <a:gd name="T100" fmla="*/ 1972279 w 291739"/>
              <a:gd name="T101" fmla="*/ 3479730 h 291739"/>
              <a:gd name="T102" fmla="*/ 1972279 w 291739"/>
              <a:gd name="T103" fmla="*/ 3656548 h 291739"/>
              <a:gd name="T104" fmla="*/ 0 w 291739"/>
              <a:gd name="T105" fmla="*/ 3571670 h 291739"/>
              <a:gd name="T106" fmla="*/ 86021 w 291739"/>
              <a:gd name="T107" fmla="*/ 0 h 29173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91739" h="291739">
                <a:moveTo>
                  <a:pt x="245113" y="240242"/>
                </a:moveTo>
                <a:cubicBezTo>
                  <a:pt x="240059" y="240242"/>
                  <a:pt x="236449" y="244122"/>
                  <a:pt x="236449" y="249061"/>
                </a:cubicBezTo>
                <a:cubicBezTo>
                  <a:pt x="236449" y="254000"/>
                  <a:pt x="240059" y="257528"/>
                  <a:pt x="245113" y="257528"/>
                </a:cubicBezTo>
                <a:cubicBezTo>
                  <a:pt x="249807" y="257528"/>
                  <a:pt x="254139" y="254000"/>
                  <a:pt x="254139" y="249061"/>
                </a:cubicBezTo>
                <a:cubicBezTo>
                  <a:pt x="254139" y="244122"/>
                  <a:pt x="249807" y="240242"/>
                  <a:pt x="245113" y="240242"/>
                </a:cubicBezTo>
                <a:close/>
                <a:moveTo>
                  <a:pt x="245113" y="231775"/>
                </a:moveTo>
                <a:cubicBezTo>
                  <a:pt x="255222" y="231775"/>
                  <a:pt x="263164" y="239536"/>
                  <a:pt x="263164" y="249061"/>
                </a:cubicBezTo>
                <a:cubicBezTo>
                  <a:pt x="263164" y="258586"/>
                  <a:pt x="255222" y="266347"/>
                  <a:pt x="245113" y="266347"/>
                </a:cubicBezTo>
                <a:cubicBezTo>
                  <a:pt x="236810" y="266347"/>
                  <a:pt x="230312" y="260703"/>
                  <a:pt x="227784" y="253295"/>
                </a:cubicBezTo>
                <a:lnTo>
                  <a:pt x="151970" y="253295"/>
                </a:lnTo>
                <a:cubicBezTo>
                  <a:pt x="149443" y="253295"/>
                  <a:pt x="147638" y="251531"/>
                  <a:pt x="147638" y="249061"/>
                </a:cubicBezTo>
                <a:cubicBezTo>
                  <a:pt x="147638" y="246592"/>
                  <a:pt x="149443" y="244828"/>
                  <a:pt x="151970" y="244828"/>
                </a:cubicBezTo>
                <a:lnTo>
                  <a:pt x="227784" y="244828"/>
                </a:lnTo>
                <a:cubicBezTo>
                  <a:pt x="230312" y="237420"/>
                  <a:pt x="236810" y="231775"/>
                  <a:pt x="245113" y="231775"/>
                </a:cubicBezTo>
                <a:close/>
                <a:moveTo>
                  <a:pt x="186628" y="195792"/>
                </a:moveTo>
                <a:cubicBezTo>
                  <a:pt x="181574" y="195792"/>
                  <a:pt x="177964" y="200025"/>
                  <a:pt x="177964" y="204611"/>
                </a:cubicBezTo>
                <a:cubicBezTo>
                  <a:pt x="177964" y="209550"/>
                  <a:pt x="181574" y="213078"/>
                  <a:pt x="186628" y="213078"/>
                </a:cubicBezTo>
                <a:cubicBezTo>
                  <a:pt x="191683" y="213078"/>
                  <a:pt x="195654" y="209550"/>
                  <a:pt x="195654" y="204611"/>
                </a:cubicBezTo>
                <a:cubicBezTo>
                  <a:pt x="195654" y="200025"/>
                  <a:pt x="191683" y="195792"/>
                  <a:pt x="186628" y="195792"/>
                </a:cubicBezTo>
                <a:close/>
                <a:moveTo>
                  <a:pt x="186628" y="187325"/>
                </a:moveTo>
                <a:cubicBezTo>
                  <a:pt x="195293" y="187325"/>
                  <a:pt x="201791" y="192617"/>
                  <a:pt x="203957" y="200378"/>
                </a:cubicBezTo>
                <a:lnTo>
                  <a:pt x="258471" y="200378"/>
                </a:lnTo>
                <a:cubicBezTo>
                  <a:pt x="260998" y="200378"/>
                  <a:pt x="263164" y="202494"/>
                  <a:pt x="263164" y="204611"/>
                </a:cubicBezTo>
                <a:cubicBezTo>
                  <a:pt x="263164" y="207080"/>
                  <a:pt x="260998" y="209197"/>
                  <a:pt x="258471" y="209197"/>
                </a:cubicBezTo>
                <a:lnTo>
                  <a:pt x="203957" y="209197"/>
                </a:lnTo>
                <a:cubicBezTo>
                  <a:pt x="201791" y="216605"/>
                  <a:pt x="195293" y="221897"/>
                  <a:pt x="186628" y="221897"/>
                </a:cubicBezTo>
                <a:cubicBezTo>
                  <a:pt x="178325" y="221897"/>
                  <a:pt x="171465" y="216605"/>
                  <a:pt x="170021" y="209197"/>
                </a:cubicBezTo>
                <a:lnTo>
                  <a:pt x="151970" y="209197"/>
                </a:lnTo>
                <a:cubicBezTo>
                  <a:pt x="149443" y="209197"/>
                  <a:pt x="147638" y="207080"/>
                  <a:pt x="147638" y="204611"/>
                </a:cubicBezTo>
                <a:cubicBezTo>
                  <a:pt x="147638" y="202494"/>
                  <a:pt x="149443" y="200378"/>
                  <a:pt x="151970" y="200378"/>
                </a:cubicBezTo>
                <a:lnTo>
                  <a:pt x="170021" y="200378"/>
                </a:lnTo>
                <a:cubicBezTo>
                  <a:pt x="171465" y="192617"/>
                  <a:pt x="178325" y="187325"/>
                  <a:pt x="186628" y="187325"/>
                </a:cubicBezTo>
                <a:close/>
                <a:moveTo>
                  <a:pt x="224174" y="151342"/>
                </a:moveTo>
                <a:cubicBezTo>
                  <a:pt x="219842" y="151342"/>
                  <a:pt x="215510" y="155222"/>
                  <a:pt x="215510" y="160161"/>
                </a:cubicBezTo>
                <a:cubicBezTo>
                  <a:pt x="215510" y="165100"/>
                  <a:pt x="219842" y="168980"/>
                  <a:pt x="224174" y="168980"/>
                </a:cubicBezTo>
                <a:cubicBezTo>
                  <a:pt x="229589" y="168980"/>
                  <a:pt x="233200" y="165100"/>
                  <a:pt x="233200" y="160161"/>
                </a:cubicBezTo>
                <a:cubicBezTo>
                  <a:pt x="233200" y="155222"/>
                  <a:pt x="229589" y="151342"/>
                  <a:pt x="224174" y="151342"/>
                </a:cubicBezTo>
                <a:close/>
                <a:moveTo>
                  <a:pt x="224174" y="142875"/>
                </a:moveTo>
                <a:cubicBezTo>
                  <a:pt x="232839" y="142875"/>
                  <a:pt x="239337" y="148167"/>
                  <a:pt x="241864" y="155928"/>
                </a:cubicBezTo>
                <a:lnTo>
                  <a:pt x="258471" y="155928"/>
                </a:lnTo>
                <a:cubicBezTo>
                  <a:pt x="260998" y="155928"/>
                  <a:pt x="263164" y="157692"/>
                  <a:pt x="263164" y="160161"/>
                </a:cubicBezTo>
                <a:cubicBezTo>
                  <a:pt x="263164" y="162630"/>
                  <a:pt x="260998" y="164394"/>
                  <a:pt x="258471" y="164394"/>
                </a:cubicBezTo>
                <a:lnTo>
                  <a:pt x="241864" y="164394"/>
                </a:lnTo>
                <a:cubicBezTo>
                  <a:pt x="239337" y="172155"/>
                  <a:pt x="232839" y="177447"/>
                  <a:pt x="224174" y="177447"/>
                </a:cubicBezTo>
                <a:cubicBezTo>
                  <a:pt x="215871" y="177447"/>
                  <a:pt x="209011" y="172155"/>
                  <a:pt x="207567" y="164394"/>
                </a:cubicBezTo>
                <a:lnTo>
                  <a:pt x="151970" y="164394"/>
                </a:lnTo>
                <a:cubicBezTo>
                  <a:pt x="149443" y="164394"/>
                  <a:pt x="147638" y="162630"/>
                  <a:pt x="147638" y="160161"/>
                </a:cubicBezTo>
                <a:cubicBezTo>
                  <a:pt x="147638" y="157692"/>
                  <a:pt x="149443" y="155928"/>
                  <a:pt x="151970" y="155928"/>
                </a:cubicBezTo>
                <a:lnTo>
                  <a:pt x="207567" y="155928"/>
                </a:lnTo>
                <a:cubicBezTo>
                  <a:pt x="209011" y="148167"/>
                  <a:pt x="215871" y="142875"/>
                  <a:pt x="224174" y="142875"/>
                </a:cubicBezTo>
                <a:close/>
                <a:moveTo>
                  <a:pt x="126134" y="126495"/>
                </a:moveTo>
                <a:lnTo>
                  <a:pt x="126134" y="283441"/>
                </a:lnTo>
                <a:lnTo>
                  <a:pt x="282720" y="283441"/>
                </a:lnTo>
                <a:lnTo>
                  <a:pt x="282720" y="126495"/>
                </a:lnTo>
                <a:lnTo>
                  <a:pt x="126134" y="126495"/>
                </a:lnTo>
                <a:close/>
                <a:moveTo>
                  <a:pt x="121804" y="117475"/>
                </a:moveTo>
                <a:lnTo>
                  <a:pt x="287771" y="117475"/>
                </a:lnTo>
                <a:cubicBezTo>
                  <a:pt x="289575" y="117475"/>
                  <a:pt x="291739" y="119640"/>
                  <a:pt x="291739" y="122165"/>
                </a:cubicBezTo>
                <a:lnTo>
                  <a:pt x="291739" y="287771"/>
                </a:lnTo>
                <a:cubicBezTo>
                  <a:pt x="291739" y="290296"/>
                  <a:pt x="289575" y="291739"/>
                  <a:pt x="287771" y="291739"/>
                </a:cubicBezTo>
                <a:lnTo>
                  <a:pt x="121804" y="291739"/>
                </a:lnTo>
                <a:cubicBezTo>
                  <a:pt x="119640" y="291739"/>
                  <a:pt x="117475" y="290296"/>
                  <a:pt x="117475" y="287771"/>
                </a:cubicBezTo>
                <a:lnTo>
                  <a:pt x="117475" y="122165"/>
                </a:lnTo>
                <a:cubicBezTo>
                  <a:pt x="117475" y="119640"/>
                  <a:pt x="119640" y="117475"/>
                  <a:pt x="121804" y="117475"/>
                </a:cubicBezTo>
                <a:close/>
                <a:moveTo>
                  <a:pt x="68441" y="33867"/>
                </a:moveTo>
                <a:cubicBezTo>
                  <a:pt x="62388" y="33867"/>
                  <a:pt x="58115" y="38805"/>
                  <a:pt x="58115" y="44097"/>
                </a:cubicBezTo>
                <a:cubicBezTo>
                  <a:pt x="58115" y="49742"/>
                  <a:pt x="62388" y="54328"/>
                  <a:pt x="68441" y="54328"/>
                </a:cubicBezTo>
                <a:cubicBezTo>
                  <a:pt x="73782" y="54328"/>
                  <a:pt x="78767" y="49742"/>
                  <a:pt x="78767" y="44097"/>
                </a:cubicBezTo>
                <a:cubicBezTo>
                  <a:pt x="78767" y="38805"/>
                  <a:pt x="73782" y="33867"/>
                  <a:pt x="68441" y="33867"/>
                </a:cubicBezTo>
                <a:close/>
                <a:moveTo>
                  <a:pt x="68441" y="25400"/>
                </a:moveTo>
                <a:cubicBezTo>
                  <a:pt x="78767" y="25400"/>
                  <a:pt x="86957" y="33867"/>
                  <a:pt x="86957" y="44097"/>
                </a:cubicBezTo>
                <a:cubicBezTo>
                  <a:pt x="86957" y="54680"/>
                  <a:pt x="78767" y="63147"/>
                  <a:pt x="68441" y="63147"/>
                </a:cubicBezTo>
                <a:cubicBezTo>
                  <a:pt x="58115" y="63147"/>
                  <a:pt x="49213" y="54680"/>
                  <a:pt x="49213" y="44097"/>
                </a:cubicBezTo>
                <a:cubicBezTo>
                  <a:pt x="49213" y="33867"/>
                  <a:pt x="58115" y="25400"/>
                  <a:pt x="68441" y="25400"/>
                </a:cubicBezTo>
                <a:close/>
                <a:moveTo>
                  <a:pt x="4311" y="0"/>
                </a:moveTo>
                <a:lnTo>
                  <a:pt x="181068" y="0"/>
                </a:lnTo>
                <a:cubicBezTo>
                  <a:pt x="183583" y="0"/>
                  <a:pt x="185379" y="2510"/>
                  <a:pt x="185379" y="4303"/>
                </a:cubicBezTo>
                <a:lnTo>
                  <a:pt x="185379" y="98605"/>
                </a:lnTo>
                <a:cubicBezTo>
                  <a:pt x="185379" y="101115"/>
                  <a:pt x="183583" y="102908"/>
                  <a:pt x="181068" y="102908"/>
                </a:cubicBezTo>
                <a:cubicBezTo>
                  <a:pt x="178194" y="102908"/>
                  <a:pt x="176757" y="101115"/>
                  <a:pt x="176757" y="98605"/>
                </a:cubicBezTo>
                <a:lnTo>
                  <a:pt x="176757" y="8964"/>
                </a:lnTo>
                <a:lnTo>
                  <a:pt x="8981" y="8964"/>
                </a:lnTo>
                <a:lnTo>
                  <a:pt x="8981" y="132669"/>
                </a:lnTo>
                <a:lnTo>
                  <a:pt x="45985" y="79602"/>
                </a:lnTo>
                <a:cubicBezTo>
                  <a:pt x="46704" y="78167"/>
                  <a:pt x="47781" y="77809"/>
                  <a:pt x="49578" y="77809"/>
                </a:cubicBezTo>
                <a:cubicBezTo>
                  <a:pt x="50656" y="77809"/>
                  <a:pt x="52452" y="78167"/>
                  <a:pt x="53170" y="79602"/>
                </a:cubicBezTo>
                <a:lnTo>
                  <a:pt x="75804" y="112231"/>
                </a:lnTo>
                <a:lnTo>
                  <a:pt x="123945" y="44462"/>
                </a:lnTo>
                <a:cubicBezTo>
                  <a:pt x="125382" y="41952"/>
                  <a:pt x="129693" y="41952"/>
                  <a:pt x="131130" y="44462"/>
                </a:cubicBezTo>
                <a:lnTo>
                  <a:pt x="167416" y="96096"/>
                </a:lnTo>
                <a:cubicBezTo>
                  <a:pt x="168494" y="98247"/>
                  <a:pt x="168134" y="101115"/>
                  <a:pt x="166338" y="102191"/>
                </a:cubicBezTo>
                <a:cubicBezTo>
                  <a:pt x="164183" y="103625"/>
                  <a:pt x="161668" y="102908"/>
                  <a:pt x="160231" y="101115"/>
                </a:cubicBezTo>
                <a:lnTo>
                  <a:pt x="127537" y="54860"/>
                </a:lnTo>
                <a:lnTo>
                  <a:pt x="81552" y="120478"/>
                </a:lnTo>
                <a:lnTo>
                  <a:pt x="102389" y="150239"/>
                </a:lnTo>
                <a:cubicBezTo>
                  <a:pt x="103467" y="151673"/>
                  <a:pt x="103108" y="154542"/>
                  <a:pt x="100952" y="155976"/>
                </a:cubicBezTo>
                <a:cubicBezTo>
                  <a:pt x="100234" y="156693"/>
                  <a:pt x="99515" y="157052"/>
                  <a:pt x="98797" y="157052"/>
                </a:cubicBezTo>
                <a:cubicBezTo>
                  <a:pt x="97000" y="157052"/>
                  <a:pt x="95922" y="156335"/>
                  <a:pt x="95204" y="154900"/>
                </a:cubicBezTo>
                <a:lnTo>
                  <a:pt x="49578" y="90000"/>
                </a:lnTo>
                <a:lnTo>
                  <a:pt x="8981" y="148088"/>
                </a:lnTo>
                <a:lnTo>
                  <a:pt x="8981" y="176414"/>
                </a:lnTo>
                <a:lnTo>
                  <a:pt x="98797" y="176414"/>
                </a:lnTo>
                <a:cubicBezTo>
                  <a:pt x="100593" y="176414"/>
                  <a:pt x="103108" y="178566"/>
                  <a:pt x="103108" y="181076"/>
                </a:cubicBezTo>
                <a:cubicBezTo>
                  <a:pt x="103108" y="183227"/>
                  <a:pt x="100593" y="185378"/>
                  <a:pt x="98797" y="185378"/>
                </a:cubicBezTo>
                <a:lnTo>
                  <a:pt x="4311" y="185378"/>
                </a:lnTo>
                <a:cubicBezTo>
                  <a:pt x="1796" y="185378"/>
                  <a:pt x="0" y="183227"/>
                  <a:pt x="0" y="181076"/>
                </a:cubicBezTo>
                <a:lnTo>
                  <a:pt x="0" y="4303"/>
                </a:lnTo>
                <a:cubicBezTo>
                  <a:pt x="0" y="2510"/>
                  <a:pt x="1796" y="0"/>
                  <a:pt x="43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/>
          </a:p>
        </p:txBody>
      </p:sp>
      <p:sp>
        <p:nvSpPr>
          <p:cNvPr id="127" name="Freeform 255"/>
          <p:cNvSpPr>
            <a:spLocks noChangeAspect="1" noChangeArrowheads="1"/>
          </p:cNvSpPr>
          <p:nvPr/>
        </p:nvSpPr>
        <p:spPr bwMode="auto">
          <a:xfrm>
            <a:off x="4537380" y="2464874"/>
            <a:ext cx="293105" cy="291370"/>
          </a:xfrm>
          <a:custGeom>
            <a:avLst/>
            <a:gdLst>
              <a:gd name="T0" fmla="*/ 2147483646 w 820"/>
              <a:gd name="T1" fmla="*/ 2147483646 h 817"/>
              <a:gd name="T2" fmla="*/ 2147483646 w 820"/>
              <a:gd name="T3" fmla="*/ 2147483646 h 817"/>
              <a:gd name="T4" fmla="*/ 2147483646 w 820"/>
              <a:gd name="T5" fmla="*/ 2147483646 h 817"/>
              <a:gd name="T6" fmla="*/ 2147483646 w 820"/>
              <a:gd name="T7" fmla="*/ 2147483646 h 817"/>
              <a:gd name="T8" fmla="*/ 2147483646 w 820"/>
              <a:gd name="T9" fmla="*/ 2147483646 h 817"/>
              <a:gd name="T10" fmla="*/ 2147483646 w 820"/>
              <a:gd name="T11" fmla="*/ 2147483646 h 817"/>
              <a:gd name="T12" fmla="*/ 2147483646 w 820"/>
              <a:gd name="T13" fmla="*/ 2147483646 h 817"/>
              <a:gd name="T14" fmla="*/ 2147483646 w 820"/>
              <a:gd name="T15" fmla="*/ 2147483646 h 817"/>
              <a:gd name="T16" fmla="*/ 2147483646 w 820"/>
              <a:gd name="T17" fmla="*/ 2147483646 h 817"/>
              <a:gd name="T18" fmla="*/ 2147483646 w 820"/>
              <a:gd name="T19" fmla="*/ 2147483646 h 817"/>
              <a:gd name="T20" fmla="*/ 2147483646 w 820"/>
              <a:gd name="T21" fmla="*/ 2147483646 h 817"/>
              <a:gd name="T22" fmla="*/ 2147483646 w 820"/>
              <a:gd name="T23" fmla="*/ 2147483646 h 817"/>
              <a:gd name="T24" fmla="*/ 2147483646 w 820"/>
              <a:gd name="T25" fmla="*/ 2147483646 h 817"/>
              <a:gd name="T26" fmla="*/ 2147483646 w 820"/>
              <a:gd name="T27" fmla="*/ 2147483646 h 817"/>
              <a:gd name="T28" fmla="*/ 2147483646 w 820"/>
              <a:gd name="T29" fmla="*/ 2147483646 h 817"/>
              <a:gd name="T30" fmla="*/ 2147483646 w 820"/>
              <a:gd name="T31" fmla="*/ 2147483646 h 817"/>
              <a:gd name="T32" fmla="*/ 2147483646 w 820"/>
              <a:gd name="T33" fmla="*/ 2147483646 h 817"/>
              <a:gd name="T34" fmla="*/ 2147483646 w 820"/>
              <a:gd name="T35" fmla="*/ 2147483646 h 817"/>
              <a:gd name="T36" fmla="*/ 2147483646 w 820"/>
              <a:gd name="T37" fmla="*/ 2147483646 h 817"/>
              <a:gd name="T38" fmla="*/ 2147483646 w 820"/>
              <a:gd name="T39" fmla="*/ 2147483646 h 817"/>
              <a:gd name="T40" fmla="*/ 2147483646 w 820"/>
              <a:gd name="T41" fmla="*/ 2147483646 h 817"/>
              <a:gd name="T42" fmla="*/ 2147483646 w 820"/>
              <a:gd name="T43" fmla="*/ 2147483646 h 817"/>
              <a:gd name="T44" fmla="*/ 2147483646 w 820"/>
              <a:gd name="T45" fmla="*/ 2147483646 h 817"/>
              <a:gd name="T46" fmla="*/ 2147483646 w 820"/>
              <a:gd name="T47" fmla="*/ 2147483646 h 817"/>
              <a:gd name="T48" fmla="*/ 2147483646 w 820"/>
              <a:gd name="T49" fmla="*/ 2147483646 h 817"/>
              <a:gd name="T50" fmla="*/ 2147483646 w 820"/>
              <a:gd name="T51" fmla="*/ 2147483646 h 817"/>
              <a:gd name="T52" fmla="*/ 2147483646 w 820"/>
              <a:gd name="T53" fmla="*/ 2147483646 h 817"/>
              <a:gd name="T54" fmla="*/ 2147483646 w 820"/>
              <a:gd name="T55" fmla="*/ 2147483646 h 817"/>
              <a:gd name="T56" fmla="*/ 2147483646 w 820"/>
              <a:gd name="T57" fmla="*/ 2147483646 h 817"/>
              <a:gd name="T58" fmla="*/ 2147483646 w 820"/>
              <a:gd name="T59" fmla="*/ 2147483646 h 817"/>
              <a:gd name="T60" fmla="*/ 2147483646 w 820"/>
              <a:gd name="T61" fmla="*/ 2147483646 h 817"/>
              <a:gd name="T62" fmla="*/ 2147483646 w 820"/>
              <a:gd name="T63" fmla="*/ 2147483646 h 817"/>
              <a:gd name="T64" fmla="*/ 2147483646 w 820"/>
              <a:gd name="T65" fmla="*/ 2147483646 h 817"/>
              <a:gd name="T66" fmla="*/ 2147483646 w 820"/>
              <a:gd name="T67" fmla="*/ 2147483646 h 817"/>
              <a:gd name="T68" fmla="*/ 2147483646 w 820"/>
              <a:gd name="T69" fmla="*/ 2147483646 h 817"/>
              <a:gd name="T70" fmla="*/ 2147483646 w 820"/>
              <a:gd name="T71" fmla="*/ 2147483646 h 817"/>
              <a:gd name="T72" fmla="*/ 2147483646 w 820"/>
              <a:gd name="T73" fmla="*/ 2147483646 h 817"/>
              <a:gd name="T74" fmla="*/ 2147483646 w 820"/>
              <a:gd name="T75" fmla="*/ 2147483646 h 817"/>
              <a:gd name="T76" fmla="*/ 2147483646 w 820"/>
              <a:gd name="T77" fmla="*/ 2147483646 h 817"/>
              <a:gd name="T78" fmla="*/ 2147483646 w 820"/>
              <a:gd name="T79" fmla="*/ 2147483646 h 817"/>
              <a:gd name="T80" fmla="*/ 2147483646 w 820"/>
              <a:gd name="T81" fmla="*/ 2147483646 h 817"/>
              <a:gd name="T82" fmla="*/ 2147483646 w 820"/>
              <a:gd name="T83" fmla="*/ 2147483646 h 817"/>
              <a:gd name="T84" fmla="*/ 2147483646 w 820"/>
              <a:gd name="T85" fmla="*/ 2147483646 h 817"/>
              <a:gd name="T86" fmla="*/ 2147483646 w 820"/>
              <a:gd name="T87" fmla="*/ 2147483646 h 817"/>
              <a:gd name="T88" fmla="*/ 2147483646 w 820"/>
              <a:gd name="T89" fmla="*/ 2147483646 h 817"/>
              <a:gd name="T90" fmla="*/ 2147483646 w 820"/>
              <a:gd name="T91" fmla="*/ 2147483646 h 817"/>
              <a:gd name="T92" fmla="*/ 2147483646 w 820"/>
              <a:gd name="T93" fmla="*/ 2147483646 h 817"/>
              <a:gd name="T94" fmla="*/ 2147483646 w 820"/>
              <a:gd name="T95" fmla="*/ 2147483646 h 81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820" h="817">
                <a:moveTo>
                  <a:pt x="734" y="367"/>
                </a:moveTo>
                <a:lnTo>
                  <a:pt x="679" y="314"/>
                </a:lnTo>
                <a:lnTo>
                  <a:pt x="734" y="258"/>
                </a:lnTo>
                <a:lnTo>
                  <a:pt x="788" y="314"/>
                </a:lnTo>
                <a:lnTo>
                  <a:pt x="734" y="367"/>
                </a:lnTo>
                <a:close/>
                <a:moveTo>
                  <a:pt x="543" y="404"/>
                </a:moveTo>
                <a:lnTo>
                  <a:pt x="452" y="445"/>
                </a:lnTo>
                <a:cubicBezTo>
                  <a:pt x="450" y="446"/>
                  <a:pt x="448" y="449"/>
                  <a:pt x="447" y="452"/>
                </a:cubicBezTo>
                <a:lnTo>
                  <a:pt x="406" y="542"/>
                </a:lnTo>
                <a:lnTo>
                  <a:pt x="335" y="333"/>
                </a:lnTo>
                <a:lnTo>
                  <a:pt x="543" y="404"/>
                </a:lnTo>
                <a:close/>
                <a:moveTo>
                  <a:pt x="278" y="332"/>
                </a:moveTo>
                <a:lnTo>
                  <a:pt x="225" y="278"/>
                </a:lnTo>
                <a:lnTo>
                  <a:pt x="278" y="223"/>
                </a:lnTo>
                <a:lnTo>
                  <a:pt x="334" y="278"/>
                </a:lnTo>
                <a:lnTo>
                  <a:pt x="278" y="332"/>
                </a:lnTo>
                <a:close/>
                <a:moveTo>
                  <a:pt x="314" y="678"/>
                </a:moveTo>
                <a:lnTo>
                  <a:pt x="369" y="733"/>
                </a:lnTo>
                <a:lnTo>
                  <a:pt x="314" y="787"/>
                </a:lnTo>
                <a:lnTo>
                  <a:pt x="260" y="733"/>
                </a:lnTo>
                <a:lnTo>
                  <a:pt x="314" y="678"/>
                </a:lnTo>
                <a:close/>
                <a:moveTo>
                  <a:pt x="96" y="514"/>
                </a:moveTo>
                <a:lnTo>
                  <a:pt x="96" y="514"/>
                </a:lnTo>
                <a:cubicBezTo>
                  <a:pt x="81" y="529"/>
                  <a:pt x="56" y="529"/>
                  <a:pt x="42" y="514"/>
                </a:cubicBezTo>
                <a:cubicBezTo>
                  <a:pt x="27" y="499"/>
                  <a:pt x="27" y="475"/>
                  <a:pt x="42" y="461"/>
                </a:cubicBezTo>
                <a:cubicBezTo>
                  <a:pt x="50" y="453"/>
                  <a:pt x="59" y="450"/>
                  <a:pt x="69" y="450"/>
                </a:cubicBezTo>
                <a:cubicBezTo>
                  <a:pt x="79" y="450"/>
                  <a:pt x="89" y="453"/>
                  <a:pt x="96" y="461"/>
                </a:cubicBezTo>
                <a:cubicBezTo>
                  <a:pt x="112" y="475"/>
                  <a:pt x="112" y="499"/>
                  <a:pt x="96" y="514"/>
                </a:cubicBezTo>
                <a:close/>
                <a:moveTo>
                  <a:pt x="461" y="41"/>
                </a:moveTo>
                <a:lnTo>
                  <a:pt x="461" y="41"/>
                </a:lnTo>
                <a:cubicBezTo>
                  <a:pt x="468" y="33"/>
                  <a:pt x="478" y="30"/>
                  <a:pt x="489" y="30"/>
                </a:cubicBezTo>
                <a:cubicBezTo>
                  <a:pt x="499" y="30"/>
                  <a:pt x="509" y="33"/>
                  <a:pt x="516" y="41"/>
                </a:cubicBezTo>
                <a:cubicBezTo>
                  <a:pt x="530" y="56"/>
                  <a:pt x="530" y="81"/>
                  <a:pt x="516" y="96"/>
                </a:cubicBezTo>
                <a:cubicBezTo>
                  <a:pt x="501" y="109"/>
                  <a:pt x="476" y="109"/>
                  <a:pt x="461" y="96"/>
                </a:cubicBezTo>
                <a:cubicBezTo>
                  <a:pt x="455" y="88"/>
                  <a:pt x="450" y="79"/>
                  <a:pt x="450" y="67"/>
                </a:cubicBezTo>
                <a:cubicBezTo>
                  <a:pt x="450" y="58"/>
                  <a:pt x="455" y="48"/>
                  <a:pt x="461" y="41"/>
                </a:cubicBezTo>
                <a:close/>
                <a:moveTo>
                  <a:pt x="814" y="305"/>
                </a:moveTo>
                <a:lnTo>
                  <a:pt x="742" y="234"/>
                </a:lnTo>
                <a:cubicBezTo>
                  <a:pt x="738" y="229"/>
                  <a:pt x="730" y="229"/>
                  <a:pt x="725" y="234"/>
                </a:cubicBezTo>
                <a:lnTo>
                  <a:pt x="698" y="261"/>
                </a:lnTo>
                <a:cubicBezTo>
                  <a:pt x="607" y="177"/>
                  <a:pt x="481" y="158"/>
                  <a:pt x="373" y="201"/>
                </a:cubicBezTo>
                <a:lnTo>
                  <a:pt x="454" y="120"/>
                </a:lnTo>
                <a:cubicBezTo>
                  <a:pt x="464" y="127"/>
                  <a:pt x="476" y="131"/>
                  <a:pt x="489" y="131"/>
                </a:cubicBezTo>
                <a:cubicBezTo>
                  <a:pt x="506" y="131"/>
                  <a:pt x="521" y="124"/>
                  <a:pt x="533" y="112"/>
                </a:cubicBezTo>
                <a:cubicBezTo>
                  <a:pt x="558" y="88"/>
                  <a:pt x="558" y="48"/>
                  <a:pt x="533" y="23"/>
                </a:cubicBezTo>
                <a:cubicBezTo>
                  <a:pt x="509" y="0"/>
                  <a:pt x="468" y="0"/>
                  <a:pt x="444" y="23"/>
                </a:cubicBezTo>
                <a:cubicBezTo>
                  <a:pt x="432" y="36"/>
                  <a:pt x="425" y="51"/>
                  <a:pt x="425" y="67"/>
                </a:cubicBezTo>
                <a:cubicBezTo>
                  <a:pt x="425" y="81"/>
                  <a:pt x="430" y="93"/>
                  <a:pt x="437" y="103"/>
                </a:cubicBezTo>
                <a:lnTo>
                  <a:pt x="314" y="225"/>
                </a:lnTo>
                <a:lnTo>
                  <a:pt x="287" y="197"/>
                </a:lnTo>
                <a:cubicBezTo>
                  <a:pt x="283" y="193"/>
                  <a:pt x="275" y="193"/>
                  <a:pt x="270" y="197"/>
                </a:cubicBezTo>
                <a:lnTo>
                  <a:pt x="199" y="269"/>
                </a:lnTo>
                <a:cubicBezTo>
                  <a:pt x="193" y="273"/>
                  <a:pt x="193" y="281"/>
                  <a:pt x="199" y="287"/>
                </a:cubicBezTo>
                <a:lnTo>
                  <a:pt x="226" y="314"/>
                </a:lnTo>
                <a:lnTo>
                  <a:pt x="104" y="435"/>
                </a:lnTo>
                <a:cubicBezTo>
                  <a:pt x="80" y="419"/>
                  <a:pt x="45" y="421"/>
                  <a:pt x="25" y="443"/>
                </a:cubicBezTo>
                <a:cubicBezTo>
                  <a:pt x="0" y="467"/>
                  <a:pt x="0" y="507"/>
                  <a:pt x="25" y="531"/>
                </a:cubicBezTo>
                <a:cubicBezTo>
                  <a:pt x="37" y="544"/>
                  <a:pt x="53" y="550"/>
                  <a:pt x="69" y="550"/>
                </a:cubicBezTo>
                <a:cubicBezTo>
                  <a:pt x="86" y="550"/>
                  <a:pt x="102" y="544"/>
                  <a:pt x="114" y="531"/>
                </a:cubicBezTo>
                <a:cubicBezTo>
                  <a:pt x="136" y="511"/>
                  <a:pt x="138" y="477"/>
                  <a:pt x="122" y="452"/>
                </a:cubicBezTo>
                <a:lnTo>
                  <a:pt x="202" y="372"/>
                </a:lnTo>
                <a:cubicBezTo>
                  <a:pt x="159" y="479"/>
                  <a:pt x="179" y="607"/>
                  <a:pt x="262" y="696"/>
                </a:cubicBezTo>
                <a:lnTo>
                  <a:pt x="234" y="725"/>
                </a:lnTo>
                <a:cubicBezTo>
                  <a:pt x="229" y="729"/>
                  <a:pt x="229" y="736"/>
                  <a:pt x="234" y="742"/>
                </a:cubicBezTo>
                <a:lnTo>
                  <a:pt x="306" y="813"/>
                </a:lnTo>
                <a:cubicBezTo>
                  <a:pt x="309" y="815"/>
                  <a:pt x="311" y="816"/>
                  <a:pt x="314" y="816"/>
                </a:cubicBezTo>
                <a:cubicBezTo>
                  <a:pt x="318" y="816"/>
                  <a:pt x="321" y="815"/>
                  <a:pt x="323" y="813"/>
                </a:cubicBezTo>
                <a:lnTo>
                  <a:pt x="395" y="742"/>
                </a:lnTo>
                <a:cubicBezTo>
                  <a:pt x="399" y="736"/>
                  <a:pt x="399" y="729"/>
                  <a:pt x="395" y="725"/>
                </a:cubicBezTo>
                <a:lnTo>
                  <a:pt x="323" y="652"/>
                </a:lnTo>
                <a:cubicBezTo>
                  <a:pt x="319" y="648"/>
                  <a:pt x="311" y="648"/>
                  <a:pt x="306" y="652"/>
                </a:cubicBezTo>
                <a:lnTo>
                  <a:pt x="279" y="679"/>
                </a:lnTo>
                <a:cubicBezTo>
                  <a:pt x="231" y="626"/>
                  <a:pt x="205" y="558"/>
                  <a:pt x="205" y="487"/>
                </a:cubicBezTo>
                <a:cubicBezTo>
                  <a:pt x="205" y="433"/>
                  <a:pt x="220" y="381"/>
                  <a:pt x="249" y="337"/>
                </a:cubicBezTo>
                <a:lnTo>
                  <a:pt x="270" y="358"/>
                </a:lnTo>
                <a:cubicBezTo>
                  <a:pt x="272" y="360"/>
                  <a:pt x="276" y="361"/>
                  <a:pt x="278" y="361"/>
                </a:cubicBezTo>
                <a:cubicBezTo>
                  <a:pt x="282" y="361"/>
                  <a:pt x="285" y="360"/>
                  <a:pt x="287" y="358"/>
                </a:cubicBezTo>
                <a:lnTo>
                  <a:pt x="309" y="337"/>
                </a:lnTo>
                <a:lnTo>
                  <a:pt x="392" y="580"/>
                </a:lnTo>
                <a:cubicBezTo>
                  <a:pt x="395" y="584"/>
                  <a:pt x="399" y="588"/>
                  <a:pt x="404" y="588"/>
                </a:cubicBezTo>
                <a:cubicBezTo>
                  <a:pt x="404" y="588"/>
                  <a:pt x="404" y="588"/>
                  <a:pt x="405" y="588"/>
                </a:cubicBezTo>
                <a:cubicBezTo>
                  <a:pt x="409" y="588"/>
                  <a:pt x="414" y="585"/>
                  <a:pt x="416" y="581"/>
                </a:cubicBezTo>
                <a:lnTo>
                  <a:pt x="467" y="466"/>
                </a:lnTo>
                <a:lnTo>
                  <a:pt x="581" y="415"/>
                </a:lnTo>
                <a:cubicBezTo>
                  <a:pt x="586" y="412"/>
                  <a:pt x="589" y="408"/>
                  <a:pt x="589" y="403"/>
                </a:cubicBezTo>
                <a:cubicBezTo>
                  <a:pt x="589" y="398"/>
                  <a:pt x="586" y="393"/>
                  <a:pt x="581" y="392"/>
                </a:cubicBezTo>
                <a:lnTo>
                  <a:pt x="337" y="308"/>
                </a:lnTo>
                <a:lnTo>
                  <a:pt x="358" y="287"/>
                </a:lnTo>
                <a:cubicBezTo>
                  <a:pt x="364" y="281"/>
                  <a:pt x="364" y="273"/>
                  <a:pt x="358" y="269"/>
                </a:cubicBezTo>
                <a:lnTo>
                  <a:pt x="337" y="247"/>
                </a:lnTo>
                <a:cubicBezTo>
                  <a:pt x="382" y="219"/>
                  <a:pt x="434" y="203"/>
                  <a:pt x="489" y="203"/>
                </a:cubicBezTo>
                <a:cubicBezTo>
                  <a:pt x="560" y="203"/>
                  <a:pt x="628" y="230"/>
                  <a:pt x="680" y="278"/>
                </a:cubicBezTo>
                <a:lnTo>
                  <a:pt x="654" y="305"/>
                </a:lnTo>
                <a:cubicBezTo>
                  <a:pt x="649" y="309"/>
                  <a:pt x="649" y="317"/>
                  <a:pt x="654" y="322"/>
                </a:cubicBezTo>
                <a:lnTo>
                  <a:pt x="725" y="393"/>
                </a:lnTo>
                <a:cubicBezTo>
                  <a:pt x="728" y="395"/>
                  <a:pt x="731" y="398"/>
                  <a:pt x="734" y="398"/>
                </a:cubicBezTo>
                <a:cubicBezTo>
                  <a:pt x="738" y="398"/>
                  <a:pt x="740" y="395"/>
                  <a:pt x="742" y="393"/>
                </a:cubicBezTo>
                <a:lnTo>
                  <a:pt x="814" y="322"/>
                </a:lnTo>
                <a:cubicBezTo>
                  <a:pt x="819" y="317"/>
                  <a:pt x="819" y="309"/>
                  <a:pt x="814" y="3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28" name="Freeform 979"/>
          <p:cNvSpPr>
            <a:spLocks noChangeAspect="1" noChangeArrowheads="1"/>
          </p:cNvSpPr>
          <p:nvPr/>
        </p:nvSpPr>
        <p:spPr bwMode="auto">
          <a:xfrm>
            <a:off x="3461870" y="2792698"/>
            <a:ext cx="289636" cy="288769"/>
          </a:xfrm>
          <a:custGeom>
            <a:avLst/>
            <a:gdLst>
              <a:gd name="T0" fmla="*/ 3884751 w 291741"/>
              <a:gd name="T1" fmla="*/ 5591124 h 291740"/>
              <a:gd name="T2" fmla="*/ 179506 w 291741"/>
              <a:gd name="T3" fmla="*/ 4370694 h 291740"/>
              <a:gd name="T4" fmla="*/ 5500392 w 291741"/>
              <a:gd name="T5" fmla="*/ 4888664 h 291740"/>
              <a:gd name="T6" fmla="*/ 179506 w 291741"/>
              <a:gd name="T7" fmla="*/ 4370694 h 291740"/>
              <a:gd name="T8" fmla="*/ 5651193 w 291741"/>
              <a:gd name="T9" fmla="*/ 3490880 h 291740"/>
              <a:gd name="T10" fmla="*/ 4882846 w 291741"/>
              <a:gd name="T11" fmla="*/ 1809302 h 291740"/>
              <a:gd name="T12" fmla="*/ 5651193 w 291741"/>
              <a:gd name="T13" fmla="*/ 1809302 h 291740"/>
              <a:gd name="T14" fmla="*/ 2522893 w 291741"/>
              <a:gd name="T15" fmla="*/ 2103698 h 291740"/>
              <a:gd name="T16" fmla="*/ 3646977 w 291741"/>
              <a:gd name="T17" fmla="*/ 1599474 h 291740"/>
              <a:gd name="T18" fmla="*/ 2349944 w 291741"/>
              <a:gd name="T19" fmla="*/ 3296788 h 291740"/>
              <a:gd name="T20" fmla="*/ 2443638 w 291741"/>
              <a:gd name="T21" fmla="*/ 974508 h 291740"/>
              <a:gd name="T22" fmla="*/ 3517269 w 291741"/>
              <a:gd name="T23" fmla="*/ 1457450 h 291740"/>
              <a:gd name="T24" fmla="*/ 4882846 w 291741"/>
              <a:gd name="T25" fmla="*/ 1631916 h 291740"/>
              <a:gd name="T26" fmla="*/ 4882846 w 291741"/>
              <a:gd name="T27" fmla="*/ 872758 h 291740"/>
              <a:gd name="T28" fmla="*/ 3783870 w 291741"/>
              <a:gd name="T29" fmla="*/ 1386421 h 291740"/>
              <a:gd name="T30" fmla="*/ 3769468 w 291741"/>
              <a:gd name="T31" fmla="*/ 2927492 h 291740"/>
              <a:gd name="T32" fmla="*/ 2421992 w 291741"/>
              <a:gd name="T33" fmla="*/ 3524032 h 291740"/>
              <a:gd name="T34" fmla="*/ 1103340 w 291741"/>
              <a:gd name="T35" fmla="*/ 2927492 h 291740"/>
              <a:gd name="T36" fmla="*/ 1088929 w 291741"/>
              <a:gd name="T37" fmla="*/ 1386421 h 291740"/>
              <a:gd name="T38" fmla="*/ 179506 w 291741"/>
              <a:gd name="T39" fmla="*/ 319291 h 291740"/>
              <a:gd name="T40" fmla="*/ 409268 w 291741"/>
              <a:gd name="T41" fmla="*/ 787572 h 291740"/>
              <a:gd name="T42" fmla="*/ 179506 w 291741"/>
              <a:gd name="T43" fmla="*/ 1397791 h 291740"/>
              <a:gd name="T44" fmla="*/ 323139 w 291741"/>
              <a:gd name="T45" fmla="*/ 1575177 h 291740"/>
              <a:gd name="T46" fmla="*/ 323139 w 291741"/>
              <a:gd name="T47" fmla="*/ 2093115 h 291740"/>
              <a:gd name="T48" fmla="*/ 179506 w 291741"/>
              <a:gd name="T49" fmla="*/ 2270488 h 291740"/>
              <a:gd name="T50" fmla="*/ 409268 w 291741"/>
              <a:gd name="T51" fmla="*/ 2880688 h 291740"/>
              <a:gd name="T52" fmla="*/ 179506 w 291741"/>
              <a:gd name="T53" fmla="*/ 3490880 h 291740"/>
              <a:gd name="T54" fmla="*/ 323139 w 291741"/>
              <a:gd name="T55" fmla="*/ 3668265 h 291740"/>
              <a:gd name="T56" fmla="*/ 710883 w 291741"/>
              <a:gd name="T57" fmla="*/ 4193332 h 291740"/>
              <a:gd name="T58" fmla="*/ 883250 w 291741"/>
              <a:gd name="T59" fmla="*/ 4044332 h 291740"/>
              <a:gd name="T60" fmla="*/ 1414600 w 291741"/>
              <a:gd name="T61" fmla="*/ 4044332 h 291740"/>
              <a:gd name="T62" fmla="*/ 1594123 w 291741"/>
              <a:gd name="T63" fmla="*/ 4193332 h 291740"/>
              <a:gd name="T64" fmla="*/ 2204475 w 291741"/>
              <a:gd name="T65" fmla="*/ 3959187 h 291740"/>
              <a:gd name="T66" fmla="*/ 2829170 w 291741"/>
              <a:gd name="T67" fmla="*/ 4193332 h 291740"/>
              <a:gd name="T68" fmla="*/ 3008710 w 291741"/>
              <a:gd name="T69" fmla="*/ 4044332 h 291740"/>
              <a:gd name="T70" fmla="*/ 3532903 w 291741"/>
              <a:gd name="T71" fmla="*/ 4044332 h 291740"/>
              <a:gd name="T72" fmla="*/ 3705228 w 291741"/>
              <a:gd name="T73" fmla="*/ 4193332 h 291740"/>
              <a:gd name="T74" fmla="*/ 4322747 w 291741"/>
              <a:gd name="T75" fmla="*/ 3959187 h 291740"/>
              <a:gd name="T76" fmla="*/ 5651193 w 291741"/>
              <a:gd name="T77" fmla="*/ 4193332 h 291740"/>
              <a:gd name="T78" fmla="*/ 4703345 w 291741"/>
              <a:gd name="T79" fmla="*/ 3583124 h 291740"/>
              <a:gd name="T80" fmla="*/ 5651193 w 291741"/>
              <a:gd name="T81" fmla="*/ 695397 h 291740"/>
              <a:gd name="T82" fmla="*/ 323139 w 291741"/>
              <a:gd name="T83" fmla="*/ 177362 h 291740"/>
              <a:gd name="T84" fmla="*/ 5823531 w 291741"/>
              <a:gd name="T85" fmla="*/ 319291 h 291740"/>
              <a:gd name="T86" fmla="*/ 4064279 w 291741"/>
              <a:gd name="T87" fmla="*/ 5058933 h 291740"/>
              <a:gd name="T88" fmla="*/ 4767970 w 291741"/>
              <a:gd name="T89" fmla="*/ 5676236 h 291740"/>
              <a:gd name="T90" fmla="*/ 1055521 w 291741"/>
              <a:gd name="T91" fmla="*/ 5676236 h 291740"/>
              <a:gd name="T92" fmla="*/ 1766446 w 291741"/>
              <a:gd name="T93" fmla="*/ 5058933 h 291740"/>
              <a:gd name="T94" fmla="*/ 0 w 291741"/>
              <a:gd name="T95" fmla="*/ 319291 h 29174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91741" h="291740">
                <a:moveTo>
                  <a:pt x="97487" y="256487"/>
                </a:moveTo>
                <a:lnTo>
                  <a:pt x="97487" y="283467"/>
                </a:lnTo>
                <a:lnTo>
                  <a:pt x="194614" y="283467"/>
                </a:lnTo>
                <a:lnTo>
                  <a:pt x="194614" y="256487"/>
                </a:lnTo>
                <a:lnTo>
                  <a:pt x="97487" y="256487"/>
                </a:lnTo>
                <a:close/>
                <a:moveTo>
                  <a:pt x="8993" y="221593"/>
                </a:moveTo>
                <a:lnTo>
                  <a:pt x="8993" y="240299"/>
                </a:lnTo>
                <a:cubicBezTo>
                  <a:pt x="8993" y="244256"/>
                  <a:pt x="12231" y="247853"/>
                  <a:pt x="16188" y="247853"/>
                </a:cubicBezTo>
                <a:lnTo>
                  <a:pt x="275553" y="247853"/>
                </a:lnTo>
                <a:cubicBezTo>
                  <a:pt x="279510" y="247853"/>
                  <a:pt x="283107" y="244256"/>
                  <a:pt x="283107" y="240299"/>
                </a:cubicBezTo>
                <a:lnTo>
                  <a:pt x="283107" y="221593"/>
                </a:lnTo>
                <a:lnTo>
                  <a:pt x="8993" y="221593"/>
                </a:lnTo>
                <a:close/>
                <a:moveTo>
                  <a:pt x="244616" y="138855"/>
                </a:moveTo>
                <a:lnTo>
                  <a:pt x="244616" y="176987"/>
                </a:lnTo>
                <a:lnTo>
                  <a:pt x="283107" y="176987"/>
                </a:lnTo>
                <a:lnTo>
                  <a:pt x="283107" y="138855"/>
                </a:lnTo>
                <a:lnTo>
                  <a:pt x="244616" y="138855"/>
                </a:lnTo>
                <a:close/>
                <a:moveTo>
                  <a:pt x="244616" y="91731"/>
                </a:moveTo>
                <a:lnTo>
                  <a:pt x="244616" y="129862"/>
                </a:lnTo>
                <a:lnTo>
                  <a:pt x="283107" y="129862"/>
                </a:lnTo>
                <a:lnTo>
                  <a:pt x="283107" y="91731"/>
                </a:lnTo>
                <a:lnTo>
                  <a:pt x="244616" y="91731"/>
                </a:lnTo>
                <a:close/>
                <a:moveTo>
                  <a:pt x="182702" y="81093"/>
                </a:moveTo>
                <a:lnTo>
                  <a:pt x="126389" y="106657"/>
                </a:lnTo>
                <a:lnTo>
                  <a:pt x="126389" y="167145"/>
                </a:lnTo>
                <a:lnTo>
                  <a:pt x="182702" y="141942"/>
                </a:lnTo>
                <a:lnTo>
                  <a:pt x="182702" y="81093"/>
                </a:lnTo>
                <a:close/>
                <a:moveTo>
                  <a:pt x="61412" y="81093"/>
                </a:moveTo>
                <a:lnTo>
                  <a:pt x="61412" y="141942"/>
                </a:lnTo>
                <a:lnTo>
                  <a:pt x="117725" y="167145"/>
                </a:lnTo>
                <a:lnTo>
                  <a:pt x="117725" y="106657"/>
                </a:lnTo>
                <a:lnTo>
                  <a:pt x="61412" y="81093"/>
                </a:lnTo>
                <a:close/>
                <a:moveTo>
                  <a:pt x="122418" y="49408"/>
                </a:moveTo>
                <a:lnTo>
                  <a:pt x="67548" y="73892"/>
                </a:lnTo>
                <a:lnTo>
                  <a:pt x="122418" y="98736"/>
                </a:lnTo>
                <a:lnTo>
                  <a:pt x="176204" y="73892"/>
                </a:lnTo>
                <a:lnTo>
                  <a:pt x="122418" y="49408"/>
                </a:lnTo>
                <a:close/>
                <a:moveTo>
                  <a:pt x="244616" y="44247"/>
                </a:moveTo>
                <a:lnTo>
                  <a:pt x="244616" y="82738"/>
                </a:lnTo>
                <a:lnTo>
                  <a:pt x="283107" y="82738"/>
                </a:lnTo>
                <a:lnTo>
                  <a:pt x="283107" y="44247"/>
                </a:lnTo>
                <a:lnTo>
                  <a:pt x="244616" y="44247"/>
                </a:lnTo>
                <a:close/>
                <a:moveTo>
                  <a:pt x="120252" y="40767"/>
                </a:moveTo>
                <a:cubicBezTo>
                  <a:pt x="121335" y="39687"/>
                  <a:pt x="122779" y="39687"/>
                  <a:pt x="123862" y="40767"/>
                </a:cubicBezTo>
                <a:lnTo>
                  <a:pt x="189560" y="70291"/>
                </a:lnTo>
                <a:cubicBezTo>
                  <a:pt x="191004" y="71012"/>
                  <a:pt x="191726" y="72812"/>
                  <a:pt x="191726" y="73892"/>
                </a:cubicBezTo>
                <a:lnTo>
                  <a:pt x="191726" y="144462"/>
                </a:lnTo>
                <a:cubicBezTo>
                  <a:pt x="191726" y="146622"/>
                  <a:pt x="190643" y="148063"/>
                  <a:pt x="188838" y="148423"/>
                </a:cubicBezTo>
                <a:lnTo>
                  <a:pt x="123862" y="178307"/>
                </a:lnTo>
                <a:cubicBezTo>
                  <a:pt x="123140" y="178667"/>
                  <a:pt x="122779" y="179027"/>
                  <a:pt x="122418" y="179027"/>
                </a:cubicBezTo>
                <a:cubicBezTo>
                  <a:pt x="122418" y="179027"/>
                  <a:pt x="122057" y="178667"/>
                  <a:pt x="121335" y="178667"/>
                </a:cubicBezTo>
                <a:cubicBezTo>
                  <a:pt x="120974" y="178667"/>
                  <a:pt x="120974" y="178667"/>
                  <a:pt x="120613" y="178307"/>
                </a:cubicBezTo>
                <a:lnTo>
                  <a:pt x="120252" y="178307"/>
                </a:lnTo>
                <a:lnTo>
                  <a:pt x="55275" y="148423"/>
                </a:lnTo>
                <a:cubicBezTo>
                  <a:pt x="53831" y="148063"/>
                  <a:pt x="52387" y="146622"/>
                  <a:pt x="52387" y="144462"/>
                </a:cubicBezTo>
                <a:lnTo>
                  <a:pt x="52387" y="73892"/>
                </a:lnTo>
                <a:cubicBezTo>
                  <a:pt x="52387" y="72812"/>
                  <a:pt x="53109" y="71012"/>
                  <a:pt x="54553" y="70291"/>
                </a:cubicBezTo>
                <a:lnTo>
                  <a:pt x="120252" y="40767"/>
                </a:lnTo>
                <a:close/>
                <a:moveTo>
                  <a:pt x="16188" y="8993"/>
                </a:moveTo>
                <a:cubicBezTo>
                  <a:pt x="12231" y="8993"/>
                  <a:pt x="8993" y="12231"/>
                  <a:pt x="8993" y="16188"/>
                </a:cubicBezTo>
                <a:lnTo>
                  <a:pt x="8993" y="35254"/>
                </a:lnTo>
                <a:lnTo>
                  <a:pt x="16188" y="35254"/>
                </a:lnTo>
                <a:cubicBezTo>
                  <a:pt x="18706" y="35254"/>
                  <a:pt x="20505" y="37412"/>
                  <a:pt x="20505" y="39930"/>
                </a:cubicBezTo>
                <a:cubicBezTo>
                  <a:pt x="20505" y="42448"/>
                  <a:pt x="18706" y="44247"/>
                  <a:pt x="16188" y="44247"/>
                </a:cubicBezTo>
                <a:lnTo>
                  <a:pt x="8993" y="44247"/>
                </a:lnTo>
                <a:lnTo>
                  <a:pt x="8993" y="70867"/>
                </a:lnTo>
                <a:lnTo>
                  <a:pt x="16188" y="70867"/>
                </a:lnTo>
                <a:cubicBezTo>
                  <a:pt x="18706" y="70867"/>
                  <a:pt x="20505" y="73025"/>
                  <a:pt x="20505" y="75183"/>
                </a:cubicBezTo>
                <a:cubicBezTo>
                  <a:pt x="20505" y="77702"/>
                  <a:pt x="18706" y="79860"/>
                  <a:pt x="16188" y="79860"/>
                </a:cubicBezTo>
                <a:lnTo>
                  <a:pt x="8993" y="79860"/>
                </a:lnTo>
                <a:lnTo>
                  <a:pt x="8993" y="106120"/>
                </a:lnTo>
                <a:lnTo>
                  <a:pt x="16188" y="106120"/>
                </a:lnTo>
                <a:cubicBezTo>
                  <a:pt x="18706" y="106120"/>
                  <a:pt x="20505" y="108279"/>
                  <a:pt x="20505" y="110797"/>
                </a:cubicBezTo>
                <a:cubicBezTo>
                  <a:pt x="20505" y="113315"/>
                  <a:pt x="18706" y="115113"/>
                  <a:pt x="16188" y="115113"/>
                </a:cubicBezTo>
                <a:lnTo>
                  <a:pt x="8993" y="115113"/>
                </a:lnTo>
                <a:lnTo>
                  <a:pt x="8993" y="141733"/>
                </a:lnTo>
                <a:lnTo>
                  <a:pt x="16188" y="141733"/>
                </a:lnTo>
                <a:cubicBezTo>
                  <a:pt x="18706" y="141733"/>
                  <a:pt x="20505" y="143532"/>
                  <a:pt x="20505" y="146050"/>
                </a:cubicBezTo>
                <a:cubicBezTo>
                  <a:pt x="20505" y="148568"/>
                  <a:pt x="18706" y="150727"/>
                  <a:pt x="16188" y="150727"/>
                </a:cubicBezTo>
                <a:lnTo>
                  <a:pt x="8993" y="150727"/>
                </a:lnTo>
                <a:lnTo>
                  <a:pt x="8993" y="176987"/>
                </a:lnTo>
                <a:lnTo>
                  <a:pt x="16188" y="176987"/>
                </a:lnTo>
                <a:cubicBezTo>
                  <a:pt x="18706" y="176987"/>
                  <a:pt x="20505" y="179145"/>
                  <a:pt x="20505" y="181663"/>
                </a:cubicBezTo>
                <a:cubicBezTo>
                  <a:pt x="20505" y="183822"/>
                  <a:pt x="18706" y="185980"/>
                  <a:pt x="16188" y="185980"/>
                </a:cubicBezTo>
                <a:lnTo>
                  <a:pt x="8993" y="185980"/>
                </a:lnTo>
                <a:lnTo>
                  <a:pt x="8993" y="212600"/>
                </a:lnTo>
                <a:lnTo>
                  <a:pt x="35613" y="212600"/>
                </a:lnTo>
                <a:lnTo>
                  <a:pt x="35613" y="205046"/>
                </a:lnTo>
                <a:cubicBezTo>
                  <a:pt x="35613" y="202887"/>
                  <a:pt x="37052" y="200729"/>
                  <a:pt x="39930" y="200729"/>
                </a:cubicBezTo>
                <a:cubicBezTo>
                  <a:pt x="42089" y="200729"/>
                  <a:pt x="44247" y="202887"/>
                  <a:pt x="44247" y="205046"/>
                </a:cubicBezTo>
                <a:lnTo>
                  <a:pt x="44247" y="212600"/>
                </a:lnTo>
                <a:lnTo>
                  <a:pt x="70867" y="212600"/>
                </a:lnTo>
                <a:lnTo>
                  <a:pt x="70867" y="205046"/>
                </a:lnTo>
                <a:cubicBezTo>
                  <a:pt x="70867" y="202887"/>
                  <a:pt x="73025" y="200729"/>
                  <a:pt x="74824" y="200729"/>
                </a:cubicBezTo>
                <a:cubicBezTo>
                  <a:pt x="77342" y="200729"/>
                  <a:pt x="79860" y="202887"/>
                  <a:pt x="79860" y="205046"/>
                </a:cubicBezTo>
                <a:lnTo>
                  <a:pt x="79860" y="212600"/>
                </a:lnTo>
                <a:lnTo>
                  <a:pt x="106120" y="212600"/>
                </a:lnTo>
                <a:lnTo>
                  <a:pt x="106120" y="205046"/>
                </a:lnTo>
                <a:cubicBezTo>
                  <a:pt x="106120" y="202887"/>
                  <a:pt x="107919" y="200729"/>
                  <a:pt x="110437" y="200729"/>
                </a:cubicBezTo>
                <a:cubicBezTo>
                  <a:pt x="113315" y="200729"/>
                  <a:pt x="114754" y="202887"/>
                  <a:pt x="114754" y="205046"/>
                </a:cubicBezTo>
                <a:lnTo>
                  <a:pt x="114754" y="212600"/>
                </a:lnTo>
                <a:lnTo>
                  <a:pt x="141733" y="212600"/>
                </a:lnTo>
                <a:lnTo>
                  <a:pt x="141733" y="205046"/>
                </a:lnTo>
                <a:cubicBezTo>
                  <a:pt x="141733" y="202887"/>
                  <a:pt x="143172" y="200729"/>
                  <a:pt x="145691" y="200729"/>
                </a:cubicBezTo>
                <a:cubicBezTo>
                  <a:pt x="148568" y="200729"/>
                  <a:pt x="150727" y="202887"/>
                  <a:pt x="150727" y="205046"/>
                </a:cubicBezTo>
                <a:lnTo>
                  <a:pt x="150727" y="212600"/>
                </a:lnTo>
                <a:lnTo>
                  <a:pt x="176987" y="212600"/>
                </a:lnTo>
                <a:lnTo>
                  <a:pt x="176987" y="205046"/>
                </a:lnTo>
                <a:cubicBezTo>
                  <a:pt x="176987" y="202887"/>
                  <a:pt x="178786" y="200729"/>
                  <a:pt x="181304" y="200729"/>
                </a:cubicBezTo>
                <a:cubicBezTo>
                  <a:pt x="184182" y="200729"/>
                  <a:pt x="185620" y="202887"/>
                  <a:pt x="185620" y="205046"/>
                </a:cubicBezTo>
                <a:lnTo>
                  <a:pt x="185620" y="212600"/>
                </a:lnTo>
                <a:lnTo>
                  <a:pt x="212600" y="212600"/>
                </a:lnTo>
                <a:lnTo>
                  <a:pt x="212600" y="205046"/>
                </a:lnTo>
                <a:cubicBezTo>
                  <a:pt x="212600" y="202887"/>
                  <a:pt x="214039" y="200729"/>
                  <a:pt x="216557" y="200729"/>
                </a:cubicBezTo>
                <a:cubicBezTo>
                  <a:pt x="219435" y="200729"/>
                  <a:pt x="221234" y="202887"/>
                  <a:pt x="221234" y="205046"/>
                </a:cubicBezTo>
                <a:lnTo>
                  <a:pt x="221234" y="212600"/>
                </a:lnTo>
                <a:lnTo>
                  <a:pt x="283107" y="212600"/>
                </a:lnTo>
                <a:lnTo>
                  <a:pt x="283107" y="185980"/>
                </a:lnTo>
                <a:lnTo>
                  <a:pt x="240299" y="185980"/>
                </a:lnTo>
                <a:cubicBezTo>
                  <a:pt x="237781" y="185980"/>
                  <a:pt x="235623" y="183822"/>
                  <a:pt x="235623" y="181663"/>
                </a:cubicBezTo>
                <a:lnTo>
                  <a:pt x="235623" y="39930"/>
                </a:lnTo>
                <a:cubicBezTo>
                  <a:pt x="235623" y="37412"/>
                  <a:pt x="237781" y="35254"/>
                  <a:pt x="240299" y="35254"/>
                </a:cubicBezTo>
                <a:lnTo>
                  <a:pt x="283107" y="35254"/>
                </a:lnTo>
                <a:lnTo>
                  <a:pt x="283107" y="16188"/>
                </a:lnTo>
                <a:cubicBezTo>
                  <a:pt x="283107" y="12231"/>
                  <a:pt x="279510" y="8993"/>
                  <a:pt x="275553" y="8993"/>
                </a:cubicBezTo>
                <a:lnTo>
                  <a:pt x="16188" y="8993"/>
                </a:lnTo>
                <a:close/>
                <a:moveTo>
                  <a:pt x="16188" y="0"/>
                </a:moveTo>
                <a:lnTo>
                  <a:pt x="275553" y="0"/>
                </a:lnTo>
                <a:cubicBezTo>
                  <a:pt x="284546" y="0"/>
                  <a:pt x="291741" y="7195"/>
                  <a:pt x="291741" y="16188"/>
                </a:cubicBezTo>
                <a:lnTo>
                  <a:pt x="291741" y="240299"/>
                </a:lnTo>
                <a:cubicBezTo>
                  <a:pt x="291741" y="249652"/>
                  <a:pt x="284546" y="256487"/>
                  <a:pt x="275553" y="256487"/>
                </a:cubicBezTo>
                <a:lnTo>
                  <a:pt x="203607" y="256487"/>
                </a:lnTo>
                <a:lnTo>
                  <a:pt x="203607" y="283467"/>
                </a:lnTo>
                <a:lnTo>
                  <a:pt x="234184" y="283467"/>
                </a:lnTo>
                <a:cubicBezTo>
                  <a:pt x="237062" y="283467"/>
                  <a:pt x="238860" y="285265"/>
                  <a:pt x="238860" y="287783"/>
                </a:cubicBezTo>
                <a:cubicBezTo>
                  <a:pt x="238860" y="290301"/>
                  <a:pt x="237062" y="291740"/>
                  <a:pt x="234184" y="291740"/>
                </a:cubicBezTo>
                <a:lnTo>
                  <a:pt x="57557" y="291740"/>
                </a:lnTo>
                <a:cubicBezTo>
                  <a:pt x="55039" y="291740"/>
                  <a:pt x="52880" y="290301"/>
                  <a:pt x="52880" y="287783"/>
                </a:cubicBezTo>
                <a:cubicBezTo>
                  <a:pt x="52880" y="285265"/>
                  <a:pt x="55039" y="283467"/>
                  <a:pt x="57557" y="283467"/>
                </a:cubicBezTo>
                <a:lnTo>
                  <a:pt x="88494" y="283467"/>
                </a:lnTo>
                <a:lnTo>
                  <a:pt x="88494" y="256487"/>
                </a:lnTo>
                <a:lnTo>
                  <a:pt x="16188" y="256487"/>
                </a:lnTo>
                <a:cubicBezTo>
                  <a:pt x="7195" y="256487"/>
                  <a:pt x="0" y="249652"/>
                  <a:pt x="0" y="240299"/>
                </a:cubicBezTo>
                <a:lnTo>
                  <a:pt x="0" y="16188"/>
                </a:lnTo>
                <a:cubicBezTo>
                  <a:pt x="0" y="7195"/>
                  <a:pt x="7195" y="0"/>
                  <a:pt x="161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/>
          </a:p>
        </p:txBody>
      </p:sp>
      <p:sp>
        <p:nvSpPr>
          <p:cNvPr id="129" name="Freeform 980"/>
          <p:cNvSpPr>
            <a:spLocks noChangeAspect="1" noChangeArrowheads="1"/>
          </p:cNvSpPr>
          <p:nvPr/>
        </p:nvSpPr>
        <p:spPr bwMode="auto">
          <a:xfrm>
            <a:off x="5486769" y="3619937"/>
            <a:ext cx="261018" cy="289635"/>
          </a:xfrm>
          <a:custGeom>
            <a:avLst/>
            <a:gdLst>
              <a:gd name="T0" fmla="*/ 1962822 w 262678"/>
              <a:gd name="T1" fmla="*/ 5728482 h 291382"/>
              <a:gd name="T2" fmla="*/ 2145623 w 262678"/>
              <a:gd name="T3" fmla="*/ 5568567 h 291382"/>
              <a:gd name="T4" fmla="*/ 4017868 w 262678"/>
              <a:gd name="T5" fmla="*/ 5306841 h 291382"/>
              <a:gd name="T6" fmla="*/ 2084223 w 262678"/>
              <a:gd name="T7" fmla="*/ 3139452 h 291382"/>
              <a:gd name="T8" fmla="*/ 1987487 w 262678"/>
              <a:gd name="T9" fmla="*/ 4876200 h 291382"/>
              <a:gd name="T10" fmla="*/ 192899 w 262678"/>
              <a:gd name="T11" fmla="*/ 2806083 h 291382"/>
              <a:gd name="T12" fmla="*/ 5136830 w 262678"/>
              <a:gd name="T13" fmla="*/ 2806083 h 291382"/>
              <a:gd name="T14" fmla="*/ 2277232 w 262678"/>
              <a:gd name="T15" fmla="*/ 2624359 h 291382"/>
              <a:gd name="T16" fmla="*/ 2716046 w 262678"/>
              <a:gd name="T17" fmla="*/ 2209957 h 291382"/>
              <a:gd name="T18" fmla="*/ 2277232 w 262678"/>
              <a:gd name="T19" fmla="*/ 2166350 h 291382"/>
              <a:gd name="T20" fmla="*/ 968139 w 262678"/>
              <a:gd name="T21" fmla="*/ 2624359 h 291382"/>
              <a:gd name="T22" fmla="*/ 1326494 w 262678"/>
              <a:gd name="T23" fmla="*/ 1948253 h 291382"/>
              <a:gd name="T24" fmla="*/ 2277232 w 262678"/>
              <a:gd name="T25" fmla="*/ 1962816 h 291382"/>
              <a:gd name="T26" fmla="*/ 2818447 w 262678"/>
              <a:gd name="T27" fmla="*/ 1962816 h 291382"/>
              <a:gd name="T28" fmla="*/ 2555188 w 262678"/>
              <a:gd name="T29" fmla="*/ 1301271 h 291382"/>
              <a:gd name="T30" fmla="*/ 4142191 w 262678"/>
              <a:gd name="T31" fmla="*/ 1134051 h 291382"/>
              <a:gd name="T32" fmla="*/ 4500550 w 262678"/>
              <a:gd name="T33" fmla="*/ 1134051 h 291382"/>
              <a:gd name="T34" fmla="*/ 3608303 w 262678"/>
              <a:gd name="T35" fmla="*/ 2624359 h 291382"/>
              <a:gd name="T36" fmla="*/ 3608303 w 262678"/>
              <a:gd name="T37" fmla="*/ 1134051 h 291382"/>
              <a:gd name="T38" fmla="*/ 968139 w 262678"/>
              <a:gd name="T39" fmla="*/ 1831942 h 291382"/>
              <a:gd name="T40" fmla="*/ 1501981 w 262678"/>
              <a:gd name="T41" fmla="*/ 1831942 h 291382"/>
              <a:gd name="T42" fmla="*/ 1136338 w 262678"/>
              <a:gd name="T43" fmla="*/ 639714 h 291382"/>
              <a:gd name="T44" fmla="*/ 2460097 w 262678"/>
              <a:gd name="T45" fmla="*/ 1090431 h 291382"/>
              <a:gd name="T46" fmla="*/ 2555188 w 262678"/>
              <a:gd name="T47" fmla="*/ 348955 h 291382"/>
              <a:gd name="T48" fmla="*/ 4434703 w 262678"/>
              <a:gd name="T49" fmla="*/ 959585 h 291382"/>
              <a:gd name="T50" fmla="*/ 1129025 w 262678"/>
              <a:gd name="T51" fmla="*/ 203560 h 291382"/>
              <a:gd name="T52" fmla="*/ 1333785 w 262678"/>
              <a:gd name="T53" fmla="*/ 203560 h 291382"/>
              <a:gd name="T54" fmla="*/ 2555188 w 262678"/>
              <a:gd name="T55" fmla="*/ 0 h 291382"/>
              <a:gd name="T56" fmla="*/ 3001269 w 262678"/>
              <a:gd name="T57" fmla="*/ 1068628 h 291382"/>
              <a:gd name="T58" fmla="*/ 3425467 w 262678"/>
              <a:gd name="T59" fmla="*/ 1046802 h 291382"/>
              <a:gd name="T60" fmla="*/ 4054454 w 262678"/>
              <a:gd name="T61" fmla="*/ 0 h 291382"/>
              <a:gd name="T62" fmla="*/ 4683387 w 262678"/>
              <a:gd name="T63" fmla="*/ 1046802 h 291382"/>
              <a:gd name="T64" fmla="*/ 5319657 w 262678"/>
              <a:gd name="T65" fmla="*/ 2653429 h 291382"/>
              <a:gd name="T66" fmla="*/ 4763829 w 262678"/>
              <a:gd name="T67" fmla="*/ 5306841 h 291382"/>
              <a:gd name="T68" fmla="*/ 4112916 w 262678"/>
              <a:gd name="T69" fmla="*/ 5895691 h 291382"/>
              <a:gd name="T70" fmla="*/ 1136338 w 262678"/>
              <a:gd name="T71" fmla="*/ 5306841 h 291382"/>
              <a:gd name="T72" fmla="*/ 2690 w 262678"/>
              <a:gd name="T73" fmla="*/ 2733402 h 291382"/>
              <a:gd name="T74" fmla="*/ 785270 w 262678"/>
              <a:gd name="T75" fmla="*/ 2624359 h 291382"/>
              <a:gd name="T76" fmla="*/ 485429 w 262678"/>
              <a:gd name="T77" fmla="*/ 1831942 h 291382"/>
              <a:gd name="T78" fmla="*/ 302577 w 262678"/>
              <a:gd name="T79" fmla="*/ 1090431 h 291382"/>
              <a:gd name="T80" fmla="*/ 946200 w 262678"/>
              <a:gd name="T81" fmla="*/ 145424 h 291382"/>
              <a:gd name="T82" fmla="*/ 1392300 w 262678"/>
              <a:gd name="T83" fmla="*/ 43583 h 291382"/>
              <a:gd name="T84" fmla="*/ 1509318 w 262678"/>
              <a:gd name="T85" fmla="*/ 537962 h 291382"/>
              <a:gd name="T86" fmla="*/ 1684821 w 262678"/>
              <a:gd name="T87" fmla="*/ 2624359 h 291382"/>
              <a:gd name="T88" fmla="*/ 2109037 w 262678"/>
              <a:gd name="T89" fmla="*/ 1025021 h 2913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62678" h="291382">
                <a:moveTo>
                  <a:pt x="64936" y="262280"/>
                </a:moveTo>
                <a:lnTo>
                  <a:pt x="64936" y="283118"/>
                </a:lnTo>
                <a:lnTo>
                  <a:pt x="96617" y="283118"/>
                </a:lnTo>
                <a:lnTo>
                  <a:pt x="96617" y="275214"/>
                </a:lnTo>
                <a:cubicBezTo>
                  <a:pt x="96617" y="272699"/>
                  <a:pt x="98777" y="271262"/>
                  <a:pt x="101657" y="271262"/>
                </a:cubicBezTo>
                <a:cubicBezTo>
                  <a:pt x="104177" y="271262"/>
                  <a:pt x="105617" y="272699"/>
                  <a:pt x="105617" y="275214"/>
                </a:cubicBezTo>
                <a:lnTo>
                  <a:pt x="105617" y="283118"/>
                </a:lnTo>
                <a:lnTo>
                  <a:pt x="197779" y="283118"/>
                </a:lnTo>
                <a:lnTo>
                  <a:pt x="197779" y="262280"/>
                </a:lnTo>
                <a:lnTo>
                  <a:pt x="64936" y="262280"/>
                </a:lnTo>
                <a:close/>
                <a:moveTo>
                  <a:pt x="97834" y="151178"/>
                </a:moveTo>
                <a:cubicBezTo>
                  <a:pt x="100398" y="150454"/>
                  <a:pt x="102596" y="152627"/>
                  <a:pt x="102596" y="155162"/>
                </a:cubicBezTo>
                <a:lnTo>
                  <a:pt x="106993" y="240634"/>
                </a:lnTo>
                <a:cubicBezTo>
                  <a:pt x="107359" y="242807"/>
                  <a:pt x="105527" y="245342"/>
                  <a:pt x="102963" y="245342"/>
                </a:cubicBezTo>
                <a:cubicBezTo>
                  <a:pt x="100398" y="245342"/>
                  <a:pt x="98566" y="243531"/>
                  <a:pt x="97834" y="240996"/>
                </a:cubicBezTo>
                <a:lnTo>
                  <a:pt x="93437" y="155524"/>
                </a:lnTo>
                <a:cubicBezTo>
                  <a:pt x="93437" y="152989"/>
                  <a:pt x="95635" y="151178"/>
                  <a:pt x="97834" y="151178"/>
                </a:cubicBezTo>
                <a:close/>
                <a:moveTo>
                  <a:pt x="9495" y="138685"/>
                </a:moveTo>
                <a:lnTo>
                  <a:pt x="31455" y="253297"/>
                </a:lnTo>
                <a:lnTo>
                  <a:pt x="231260" y="253297"/>
                </a:lnTo>
                <a:lnTo>
                  <a:pt x="252860" y="138685"/>
                </a:lnTo>
                <a:lnTo>
                  <a:pt x="9495" y="138685"/>
                </a:lnTo>
                <a:close/>
                <a:moveTo>
                  <a:pt x="112097" y="107068"/>
                </a:moveTo>
                <a:lnTo>
                  <a:pt x="112097" y="129703"/>
                </a:lnTo>
                <a:lnTo>
                  <a:pt x="138738" y="129703"/>
                </a:lnTo>
                <a:lnTo>
                  <a:pt x="138738" y="107068"/>
                </a:lnTo>
                <a:lnTo>
                  <a:pt x="133698" y="109223"/>
                </a:lnTo>
                <a:cubicBezTo>
                  <a:pt x="131538" y="110660"/>
                  <a:pt x="128658" y="111379"/>
                  <a:pt x="125778" y="111379"/>
                </a:cubicBezTo>
                <a:cubicBezTo>
                  <a:pt x="122538" y="111379"/>
                  <a:pt x="119658" y="110660"/>
                  <a:pt x="117137" y="109223"/>
                </a:cubicBezTo>
                <a:lnTo>
                  <a:pt x="112097" y="107068"/>
                </a:lnTo>
                <a:close/>
                <a:moveTo>
                  <a:pt x="55936" y="96289"/>
                </a:moveTo>
                <a:lnTo>
                  <a:pt x="47656" y="100960"/>
                </a:lnTo>
                <a:lnTo>
                  <a:pt x="47656" y="129703"/>
                </a:lnTo>
                <a:lnTo>
                  <a:pt x="73936" y="129703"/>
                </a:lnTo>
                <a:lnTo>
                  <a:pt x="73936" y="100960"/>
                </a:lnTo>
                <a:lnTo>
                  <a:pt x="65296" y="96289"/>
                </a:lnTo>
                <a:cubicBezTo>
                  <a:pt x="62056" y="94852"/>
                  <a:pt x="58816" y="94852"/>
                  <a:pt x="55936" y="96289"/>
                </a:cubicBezTo>
                <a:close/>
                <a:moveTo>
                  <a:pt x="112097" y="59642"/>
                </a:moveTo>
                <a:lnTo>
                  <a:pt x="112097" y="97008"/>
                </a:lnTo>
                <a:lnTo>
                  <a:pt x="121098" y="101678"/>
                </a:lnTo>
                <a:cubicBezTo>
                  <a:pt x="123978" y="102756"/>
                  <a:pt x="127218" y="102756"/>
                  <a:pt x="130098" y="101678"/>
                </a:cubicBezTo>
                <a:lnTo>
                  <a:pt x="138738" y="97008"/>
                </a:lnTo>
                <a:lnTo>
                  <a:pt x="138738" y="59642"/>
                </a:lnTo>
                <a:lnTo>
                  <a:pt x="133698" y="62157"/>
                </a:lnTo>
                <a:cubicBezTo>
                  <a:pt x="131538" y="63594"/>
                  <a:pt x="128658" y="64313"/>
                  <a:pt x="125778" y="64313"/>
                </a:cubicBezTo>
                <a:cubicBezTo>
                  <a:pt x="122538" y="64313"/>
                  <a:pt x="119658" y="63594"/>
                  <a:pt x="117137" y="62157"/>
                </a:cubicBezTo>
                <a:lnTo>
                  <a:pt x="112097" y="59642"/>
                </a:lnTo>
                <a:close/>
                <a:moveTo>
                  <a:pt x="203899" y="56049"/>
                </a:moveTo>
                <a:lnTo>
                  <a:pt x="203899" y="129703"/>
                </a:lnTo>
                <a:lnTo>
                  <a:pt x="221899" y="129703"/>
                </a:lnTo>
                <a:lnTo>
                  <a:pt x="221539" y="56049"/>
                </a:lnTo>
                <a:lnTo>
                  <a:pt x="203899" y="56049"/>
                </a:lnTo>
                <a:close/>
                <a:moveTo>
                  <a:pt x="177619" y="56049"/>
                </a:moveTo>
                <a:lnTo>
                  <a:pt x="177619" y="129703"/>
                </a:lnTo>
                <a:lnTo>
                  <a:pt x="194899" y="129703"/>
                </a:lnTo>
                <a:lnTo>
                  <a:pt x="194899" y="56049"/>
                </a:lnTo>
                <a:lnTo>
                  <a:pt x="177619" y="56049"/>
                </a:lnTo>
                <a:close/>
                <a:moveTo>
                  <a:pt x="55936" y="31617"/>
                </a:moveTo>
                <a:lnTo>
                  <a:pt x="47656" y="36288"/>
                </a:lnTo>
                <a:lnTo>
                  <a:pt x="47656" y="90540"/>
                </a:lnTo>
                <a:lnTo>
                  <a:pt x="51976" y="88744"/>
                </a:lnTo>
                <a:cubicBezTo>
                  <a:pt x="57736" y="85870"/>
                  <a:pt x="63856" y="85870"/>
                  <a:pt x="69256" y="88744"/>
                </a:cubicBezTo>
                <a:lnTo>
                  <a:pt x="73936" y="90540"/>
                </a:lnTo>
                <a:lnTo>
                  <a:pt x="73936" y="36288"/>
                </a:lnTo>
                <a:lnTo>
                  <a:pt x="65296" y="31617"/>
                </a:lnTo>
                <a:cubicBezTo>
                  <a:pt x="62056" y="30180"/>
                  <a:pt x="58816" y="30180"/>
                  <a:pt x="55936" y="31617"/>
                </a:cubicBezTo>
                <a:close/>
                <a:moveTo>
                  <a:pt x="125778" y="17246"/>
                </a:moveTo>
                <a:lnTo>
                  <a:pt x="113537" y="50300"/>
                </a:lnTo>
                <a:lnTo>
                  <a:pt x="121098" y="53893"/>
                </a:lnTo>
                <a:cubicBezTo>
                  <a:pt x="123978" y="56049"/>
                  <a:pt x="127218" y="56049"/>
                  <a:pt x="130098" y="53893"/>
                </a:cubicBezTo>
                <a:lnTo>
                  <a:pt x="138018" y="50300"/>
                </a:lnTo>
                <a:lnTo>
                  <a:pt x="125778" y="17246"/>
                </a:lnTo>
                <a:close/>
                <a:moveTo>
                  <a:pt x="199579" y="13653"/>
                </a:moveTo>
                <a:lnTo>
                  <a:pt x="180859" y="47426"/>
                </a:lnTo>
                <a:lnTo>
                  <a:pt x="218299" y="47426"/>
                </a:lnTo>
                <a:lnTo>
                  <a:pt x="199579" y="13653"/>
                </a:lnTo>
                <a:close/>
                <a:moveTo>
                  <a:pt x="56296" y="9701"/>
                </a:moveTo>
                <a:lnTo>
                  <a:pt x="55576" y="10060"/>
                </a:lnTo>
                <a:lnTo>
                  <a:pt x="55576" y="22276"/>
                </a:lnTo>
                <a:cubicBezTo>
                  <a:pt x="58816" y="21557"/>
                  <a:pt x="62056" y="21557"/>
                  <a:pt x="65656" y="22276"/>
                </a:cubicBezTo>
                <a:lnTo>
                  <a:pt x="65656" y="10060"/>
                </a:lnTo>
                <a:lnTo>
                  <a:pt x="64936" y="9701"/>
                </a:lnTo>
                <a:cubicBezTo>
                  <a:pt x="62056" y="8623"/>
                  <a:pt x="58816" y="8623"/>
                  <a:pt x="56296" y="9701"/>
                </a:cubicBezTo>
                <a:close/>
                <a:moveTo>
                  <a:pt x="125778" y="0"/>
                </a:moveTo>
                <a:cubicBezTo>
                  <a:pt x="127218" y="0"/>
                  <a:pt x="129018" y="1078"/>
                  <a:pt x="129738" y="2875"/>
                </a:cubicBezTo>
                <a:lnTo>
                  <a:pt x="147738" y="50660"/>
                </a:lnTo>
                <a:cubicBezTo>
                  <a:pt x="147738" y="51378"/>
                  <a:pt x="147738" y="52097"/>
                  <a:pt x="147738" y="52815"/>
                </a:cubicBezTo>
                <a:lnTo>
                  <a:pt x="147738" y="129703"/>
                </a:lnTo>
                <a:lnTo>
                  <a:pt x="168618" y="129703"/>
                </a:lnTo>
                <a:lnTo>
                  <a:pt x="168618" y="51737"/>
                </a:lnTo>
                <a:cubicBezTo>
                  <a:pt x="168618" y="50660"/>
                  <a:pt x="168978" y="49941"/>
                  <a:pt x="168978" y="49582"/>
                </a:cubicBezTo>
                <a:lnTo>
                  <a:pt x="195259" y="2515"/>
                </a:lnTo>
                <a:cubicBezTo>
                  <a:pt x="196339" y="719"/>
                  <a:pt x="197779" y="0"/>
                  <a:pt x="199579" y="0"/>
                </a:cubicBezTo>
                <a:cubicBezTo>
                  <a:pt x="200659" y="0"/>
                  <a:pt x="202819" y="719"/>
                  <a:pt x="203179" y="2515"/>
                </a:cubicBezTo>
                <a:lnTo>
                  <a:pt x="229820" y="49582"/>
                </a:lnTo>
                <a:cubicBezTo>
                  <a:pt x="229820" y="49941"/>
                  <a:pt x="230540" y="50660"/>
                  <a:pt x="230540" y="51737"/>
                </a:cubicBezTo>
                <a:lnTo>
                  <a:pt x="230540" y="129703"/>
                </a:lnTo>
                <a:lnTo>
                  <a:pt x="258260" y="129703"/>
                </a:lnTo>
                <a:cubicBezTo>
                  <a:pt x="259340" y="129703"/>
                  <a:pt x="260420" y="130062"/>
                  <a:pt x="261860" y="131140"/>
                </a:cubicBezTo>
                <a:cubicBezTo>
                  <a:pt x="262220" y="132577"/>
                  <a:pt x="262940" y="133655"/>
                  <a:pt x="262580" y="135092"/>
                </a:cubicBezTo>
                <a:lnTo>
                  <a:pt x="238820" y="258687"/>
                </a:lnTo>
                <a:cubicBezTo>
                  <a:pt x="238460" y="260483"/>
                  <a:pt x="236660" y="262280"/>
                  <a:pt x="234500" y="262280"/>
                </a:cubicBezTo>
                <a:lnTo>
                  <a:pt x="206779" y="262280"/>
                </a:lnTo>
                <a:lnTo>
                  <a:pt x="206779" y="287430"/>
                </a:lnTo>
                <a:cubicBezTo>
                  <a:pt x="206779" y="289945"/>
                  <a:pt x="204259" y="291382"/>
                  <a:pt x="202459" y="291382"/>
                </a:cubicBezTo>
                <a:lnTo>
                  <a:pt x="60616" y="291382"/>
                </a:lnTo>
                <a:cubicBezTo>
                  <a:pt x="58096" y="291382"/>
                  <a:pt x="55936" y="289945"/>
                  <a:pt x="55936" y="287430"/>
                </a:cubicBezTo>
                <a:lnTo>
                  <a:pt x="55936" y="262280"/>
                </a:lnTo>
                <a:lnTo>
                  <a:pt x="27855" y="262280"/>
                </a:lnTo>
                <a:cubicBezTo>
                  <a:pt x="26055" y="262280"/>
                  <a:pt x="24255" y="260483"/>
                  <a:pt x="23535" y="258687"/>
                </a:cubicBezTo>
                <a:lnTo>
                  <a:pt x="135" y="135092"/>
                </a:lnTo>
                <a:cubicBezTo>
                  <a:pt x="-225" y="133655"/>
                  <a:pt x="135" y="132577"/>
                  <a:pt x="1215" y="131140"/>
                </a:cubicBezTo>
                <a:cubicBezTo>
                  <a:pt x="1935" y="130062"/>
                  <a:pt x="3015" y="129703"/>
                  <a:pt x="4455" y="129703"/>
                </a:cubicBezTo>
                <a:lnTo>
                  <a:pt x="38655" y="129703"/>
                </a:lnTo>
                <a:lnTo>
                  <a:pt x="38655" y="38444"/>
                </a:lnTo>
                <a:cubicBezTo>
                  <a:pt x="30015" y="40240"/>
                  <a:pt x="23895" y="46348"/>
                  <a:pt x="23895" y="53893"/>
                </a:cubicBezTo>
                <a:lnTo>
                  <a:pt x="23895" y="90540"/>
                </a:lnTo>
                <a:cubicBezTo>
                  <a:pt x="23895" y="93055"/>
                  <a:pt x="21735" y="95211"/>
                  <a:pt x="19215" y="95211"/>
                </a:cubicBezTo>
                <a:cubicBezTo>
                  <a:pt x="17055" y="95211"/>
                  <a:pt x="14895" y="93055"/>
                  <a:pt x="14895" y="90540"/>
                </a:cubicBezTo>
                <a:lnTo>
                  <a:pt x="14895" y="53893"/>
                </a:lnTo>
                <a:cubicBezTo>
                  <a:pt x="14895" y="40600"/>
                  <a:pt x="26775" y="29821"/>
                  <a:pt x="41896" y="29102"/>
                </a:cubicBezTo>
                <a:lnTo>
                  <a:pt x="46576" y="26587"/>
                </a:lnTo>
                <a:lnTo>
                  <a:pt x="46576" y="7186"/>
                </a:lnTo>
                <a:cubicBezTo>
                  <a:pt x="46576" y="5749"/>
                  <a:pt x="48016" y="4312"/>
                  <a:pt x="49456" y="3593"/>
                </a:cubicBezTo>
                <a:lnTo>
                  <a:pt x="52336" y="2156"/>
                </a:lnTo>
                <a:cubicBezTo>
                  <a:pt x="57736" y="-359"/>
                  <a:pt x="63856" y="-359"/>
                  <a:pt x="68536" y="2156"/>
                </a:cubicBezTo>
                <a:lnTo>
                  <a:pt x="71776" y="3593"/>
                </a:lnTo>
                <a:cubicBezTo>
                  <a:pt x="73576" y="4312"/>
                  <a:pt x="74296" y="5749"/>
                  <a:pt x="74296" y="7186"/>
                </a:cubicBezTo>
                <a:lnTo>
                  <a:pt x="74296" y="26587"/>
                </a:lnTo>
                <a:lnTo>
                  <a:pt x="80416" y="29821"/>
                </a:lnTo>
                <a:cubicBezTo>
                  <a:pt x="82216" y="30540"/>
                  <a:pt x="82936" y="31617"/>
                  <a:pt x="82936" y="33414"/>
                </a:cubicBezTo>
                <a:lnTo>
                  <a:pt x="82936" y="129703"/>
                </a:lnTo>
                <a:lnTo>
                  <a:pt x="103457" y="129703"/>
                </a:lnTo>
                <a:lnTo>
                  <a:pt x="103457" y="52815"/>
                </a:lnTo>
                <a:cubicBezTo>
                  <a:pt x="103457" y="52097"/>
                  <a:pt x="103457" y="51378"/>
                  <a:pt x="103817" y="50660"/>
                </a:cubicBezTo>
                <a:lnTo>
                  <a:pt x="121098" y="2875"/>
                </a:lnTo>
                <a:cubicBezTo>
                  <a:pt x="122178" y="1078"/>
                  <a:pt x="123618" y="0"/>
                  <a:pt x="1257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/>
          </a:p>
        </p:txBody>
      </p:sp>
      <p:sp>
        <p:nvSpPr>
          <p:cNvPr id="130" name="Freeform 981"/>
          <p:cNvSpPr>
            <a:spLocks noChangeAspect="1" noChangeArrowheads="1"/>
          </p:cNvSpPr>
          <p:nvPr/>
        </p:nvSpPr>
        <p:spPr bwMode="auto">
          <a:xfrm>
            <a:off x="5435875" y="2618821"/>
            <a:ext cx="288769" cy="288769"/>
          </a:xfrm>
          <a:custGeom>
            <a:avLst/>
            <a:gdLst>
              <a:gd name="T0" fmla="*/ 3414209 w 291855"/>
              <a:gd name="T1" fmla="*/ 5320998 h 291740"/>
              <a:gd name="T2" fmla="*/ 5293640 w 291855"/>
              <a:gd name="T3" fmla="*/ 5590926 h 291740"/>
              <a:gd name="T4" fmla="*/ 5555045 w 291855"/>
              <a:gd name="T5" fmla="*/ 5178928 h 291740"/>
              <a:gd name="T6" fmla="*/ 5420811 w 291855"/>
              <a:gd name="T7" fmla="*/ 3836411 h 291740"/>
              <a:gd name="T8" fmla="*/ 3421283 w 291855"/>
              <a:gd name="T9" fmla="*/ 5001344 h 291740"/>
              <a:gd name="T10" fmla="*/ 5420811 w 291855"/>
              <a:gd name="T11" fmla="*/ 3836411 h 291740"/>
              <a:gd name="T12" fmla="*/ 3583769 w 291855"/>
              <a:gd name="T13" fmla="*/ 3530987 h 291740"/>
              <a:gd name="T14" fmla="*/ 5406681 w 291855"/>
              <a:gd name="T15" fmla="*/ 3651743 h 291740"/>
              <a:gd name="T16" fmla="*/ 4064232 w 291855"/>
              <a:gd name="T17" fmla="*/ 2152977 h 291740"/>
              <a:gd name="T18" fmla="*/ 3604972 w 291855"/>
              <a:gd name="T19" fmla="*/ 3339190 h 291740"/>
              <a:gd name="T20" fmla="*/ 5279517 w 291855"/>
              <a:gd name="T21" fmla="*/ 2486834 h 291740"/>
              <a:gd name="T22" fmla="*/ 4784933 w 291855"/>
              <a:gd name="T23" fmla="*/ 2152977 h 291740"/>
              <a:gd name="T24" fmla="*/ 4283275 w 291855"/>
              <a:gd name="T25" fmla="*/ 1336128 h 291740"/>
              <a:gd name="T26" fmla="*/ 4693073 w 291855"/>
              <a:gd name="T27" fmla="*/ 1975396 h 291740"/>
              <a:gd name="T28" fmla="*/ 4283275 w 291855"/>
              <a:gd name="T29" fmla="*/ 1336128 h 291740"/>
              <a:gd name="T30" fmla="*/ 4770789 w 291855"/>
              <a:gd name="T31" fmla="*/ 1158546 h 291740"/>
              <a:gd name="T32" fmla="*/ 4862645 w 291855"/>
              <a:gd name="T33" fmla="*/ 1975396 h 291740"/>
              <a:gd name="T34" fmla="*/ 5456139 w 291855"/>
              <a:gd name="T35" fmla="*/ 2472624 h 291740"/>
              <a:gd name="T36" fmla="*/ 5731694 w 291855"/>
              <a:gd name="T37" fmla="*/ 5086586 h 291740"/>
              <a:gd name="T38" fmla="*/ 5293640 w 291855"/>
              <a:gd name="T39" fmla="*/ 5754276 h 291740"/>
              <a:gd name="T40" fmla="*/ 3244633 w 291855"/>
              <a:gd name="T41" fmla="*/ 5320998 h 291740"/>
              <a:gd name="T42" fmla="*/ 3244633 w 291855"/>
              <a:gd name="T43" fmla="*/ 5079489 h 291740"/>
              <a:gd name="T44" fmla="*/ 4064232 w 291855"/>
              <a:gd name="T45" fmla="*/ 1975396 h 291740"/>
              <a:gd name="T46" fmla="*/ 4113680 w 291855"/>
              <a:gd name="T47" fmla="*/ 1250882 h 291740"/>
              <a:gd name="T48" fmla="*/ 843138 w 291855"/>
              <a:gd name="T49" fmla="*/ 986247 h 291740"/>
              <a:gd name="T50" fmla="*/ 1253507 w 291855"/>
              <a:gd name="T51" fmla="*/ 5591124 h 291740"/>
              <a:gd name="T52" fmla="*/ 1331295 w 291855"/>
              <a:gd name="T53" fmla="*/ 2305964 h 291740"/>
              <a:gd name="T54" fmla="*/ 928061 w 291855"/>
              <a:gd name="T55" fmla="*/ 177362 h 291740"/>
              <a:gd name="T56" fmla="*/ 3340457 w 291855"/>
              <a:gd name="T57" fmla="*/ 695377 h 291740"/>
              <a:gd name="T58" fmla="*/ 928061 w 291855"/>
              <a:gd name="T59" fmla="*/ 177362 h 291740"/>
              <a:gd name="T60" fmla="*/ 3418263 w 291855"/>
              <a:gd name="T61" fmla="*/ 0 h 291740"/>
              <a:gd name="T62" fmla="*/ 3517338 w 291855"/>
              <a:gd name="T63" fmla="*/ 773393 h 291740"/>
              <a:gd name="T64" fmla="*/ 3828616 w 291855"/>
              <a:gd name="T65" fmla="*/ 1717061 h 291740"/>
              <a:gd name="T66" fmla="*/ 3368749 w 291855"/>
              <a:gd name="T67" fmla="*/ 872758 h 291740"/>
              <a:gd name="T68" fmla="*/ 1479833 w 291855"/>
              <a:gd name="T69" fmla="*/ 2192461 h 291740"/>
              <a:gd name="T70" fmla="*/ 3283872 w 291855"/>
              <a:gd name="T71" fmla="*/ 2277580 h 291740"/>
              <a:gd name="T72" fmla="*/ 1522277 w 291855"/>
              <a:gd name="T73" fmla="*/ 2369834 h 291740"/>
              <a:gd name="T74" fmla="*/ 3022115 w 291855"/>
              <a:gd name="T75" fmla="*/ 4193332 h 291740"/>
              <a:gd name="T76" fmla="*/ 3022115 w 291855"/>
              <a:gd name="T77" fmla="*/ 4370694 h 291740"/>
              <a:gd name="T78" fmla="*/ 1437416 w 291855"/>
              <a:gd name="T79" fmla="*/ 5591124 h 291740"/>
              <a:gd name="T80" fmla="*/ 3050398 w 291855"/>
              <a:gd name="T81" fmla="*/ 5676236 h 291740"/>
              <a:gd name="T82" fmla="*/ 383265 w 291855"/>
              <a:gd name="T83" fmla="*/ 5754276 h 291740"/>
              <a:gd name="T84" fmla="*/ 765350 w 291855"/>
              <a:gd name="T85" fmla="*/ 759216 h 291740"/>
              <a:gd name="T86" fmla="*/ 850179 w 291855"/>
              <a:gd name="T87" fmla="*/ 0 h 29174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91855" h="291740">
                <a:moveTo>
                  <a:pt x="173850" y="262570"/>
                </a:moveTo>
                <a:lnTo>
                  <a:pt x="173850" y="269772"/>
                </a:lnTo>
                <a:cubicBezTo>
                  <a:pt x="173850" y="277335"/>
                  <a:pt x="179966" y="283457"/>
                  <a:pt x="187161" y="283457"/>
                </a:cubicBezTo>
                <a:lnTo>
                  <a:pt x="269550" y="283457"/>
                </a:lnTo>
                <a:cubicBezTo>
                  <a:pt x="276745" y="283457"/>
                  <a:pt x="282861" y="277335"/>
                  <a:pt x="282861" y="269772"/>
                </a:cubicBezTo>
                <a:lnTo>
                  <a:pt x="282861" y="262570"/>
                </a:lnTo>
                <a:lnTo>
                  <a:pt x="173850" y="262570"/>
                </a:lnTo>
                <a:close/>
                <a:moveTo>
                  <a:pt x="276025" y="194505"/>
                </a:moveTo>
                <a:lnTo>
                  <a:pt x="176368" y="234480"/>
                </a:lnTo>
                <a:lnTo>
                  <a:pt x="174210" y="253566"/>
                </a:lnTo>
                <a:lnTo>
                  <a:pt x="282501" y="253566"/>
                </a:lnTo>
                <a:lnTo>
                  <a:pt x="276025" y="194505"/>
                </a:lnTo>
                <a:close/>
                <a:moveTo>
                  <a:pt x="270629" y="143367"/>
                </a:moveTo>
                <a:lnTo>
                  <a:pt x="182484" y="179020"/>
                </a:lnTo>
                <a:lnTo>
                  <a:pt x="177448" y="224756"/>
                </a:lnTo>
                <a:lnTo>
                  <a:pt x="275306" y="185142"/>
                </a:lnTo>
                <a:lnTo>
                  <a:pt x="270629" y="143367"/>
                </a:lnTo>
                <a:close/>
                <a:moveTo>
                  <a:pt x="206949" y="109155"/>
                </a:moveTo>
                <a:cubicBezTo>
                  <a:pt x="197235" y="109155"/>
                  <a:pt x="188960" y="116358"/>
                  <a:pt x="188241" y="126081"/>
                </a:cubicBezTo>
                <a:lnTo>
                  <a:pt x="183564" y="169296"/>
                </a:lnTo>
                <a:lnTo>
                  <a:pt x="269550" y="134004"/>
                </a:lnTo>
                <a:lnTo>
                  <a:pt x="268830" y="126081"/>
                </a:lnTo>
                <a:cubicBezTo>
                  <a:pt x="267751" y="116358"/>
                  <a:pt x="259836" y="109155"/>
                  <a:pt x="250122" y="109155"/>
                </a:cubicBezTo>
                <a:lnTo>
                  <a:pt x="243646" y="109155"/>
                </a:lnTo>
                <a:lnTo>
                  <a:pt x="206949" y="109155"/>
                </a:lnTo>
                <a:close/>
                <a:moveTo>
                  <a:pt x="218102" y="67740"/>
                </a:moveTo>
                <a:lnTo>
                  <a:pt x="218102" y="100152"/>
                </a:lnTo>
                <a:lnTo>
                  <a:pt x="238969" y="100152"/>
                </a:lnTo>
                <a:lnTo>
                  <a:pt x="238969" y="67740"/>
                </a:lnTo>
                <a:lnTo>
                  <a:pt x="218102" y="67740"/>
                </a:lnTo>
                <a:close/>
                <a:moveTo>
                  <a:pt x="213785" y="58737"/>
                </a:moveTo>
                <a:lnTo>
                  <a:pt x="242926" y="58737"/>
                </a:lnTo>
                <a:cubicBezTo>
                  <a:pt x="245804" y="58737"/>
                  <a:pt x="247603" y="60898"/>
                  <a:pt x="247603" y="63419"/>
                </a:cubicBezTo>
                <a:lnTo>
                  <a:pt x="247603" y="100152"/>
                </a:lnTo>
                <a:lnTo>
                  <a:pt x="250122" y="100152"/>
                </a:lnTo>
                <a:cubicBezTo>
                  <a:pt x="264153" y="100152"/>
                  <a:pt x="276025" y="110956"/>
                  <a:pt x="277824" y="125361"/>
                </a:cubicBezTo>
                <a:lnTo>
                  <a:pt x="291855" y="257528"/>
                </a:lnTo>
                <a:lnTo>
                  <a:pt x="291855" y="257888"/>
                </a:lnTo>
                <a:lnTo>
                  <a:pt x="291855" y="269772"/>
                </a:lnTo>
                <a:cubicBezTo>
                  <a:pt x="291855" y="282016"/>
                  <a:pt x="281782" y="291740"/>
                  <a:pt x="269550" y="291740"/>
                </a:cubicBezTo>
                <a:lnTo>
                  <a:pt x="187161" y="291740"/>
                </a:lnTo>
                <a:cubicBezTo>
                  <a:pt x="174929" y="291740"/>
                  <a:pt x="165215" y="282016"/>
                  <a:pt x="165215" y="269772"/>
                </a:cubicBezTo>
                <a:lnTo>
                  <a:pt x="165215" y="257888"/>
                </a:lnTo>
                <a:lnTo>
                  <a:pt x="165215" y="257528"/>
                </a:lnTo>
                <a:lnTo>
                  <a:pt x="179246" y="125361"/>
                </a:lnTo>
                <a:cubicBezTo>
                  <a:pt x="180686" y="110956"/>
                  <a:pt x="192558" y="100152"/>
                  <a:pt x="206949" y="100152"/>
                </a:cubicBezTo>
                <a:lnTo>
                  <a:pt x="209467" y="100152"/>
                </a:lnTo>
                <a:lnTo>
                  <a:pt x="209467" y="63419"/>
                </a:lnTo>
                <a:cubicBezTo>
                  <a:pt x="209467" y="60898"/>
                  <a:pt x="211266" y="58737"/>
                  <a:pt x="213785" y="58737"/>
                </a:cubicBezTo>
                <a:close/>
                <a:moveTo>
                  <a:pt x="42933" y="50002"/>
                </a:moveTo>
                <a:cubicBezTo>
                  <a:pt x="-14704" y="168353"/>
                  <a:pt x="15915" y="265840"/>
                  <a:pt x="22399" y="283467"/>
                </a:cubicBezTo>
                <a:lnTo>
                  <a:pt x="63826" y="283467"/>
                </a:lnTo>
                <a:cubicBezTo>
                  <a:pt x="66348" y="275553"/>
                  <a:pt x="74633" y="251451"/>
                  <a:pt x="77155" y="216557"/>
                </a:cubicBezTo>
                <a:cubicBezTo>
                  <a:pt x="79316" y="183462"/>
                  <a:pt x="76434" y="149647"/>
                  <a:pt x="67789" y="116912"/>
                </a:cubicBezTo>
                <a:cubicBezTo>
                  <a:pt x="62025" y="94609"/>
                  <a:pt x="53740" y="71586"/>
                  <a:pt x="42933" y="50002"/>
                </a:cubicBezTo>
                <a:close/>
                <a:moveTo>
                  <a:pt x="47255" y="8993"/>
                </a:moveTo>
                <a:lnTo>
                  <a:pt x="47255" y="35253"/>
                </a:lnTo>
                <a:lnTo>
                  <a:pt x="170095" y="35253"/>
                </a:lnTo>
                <a:lnTo>
                  <a:pt x="170095" y="8993"/>
                </a:lnTo>
                <a:lnTo>
                  <a:pt x="47255" y="8993"/>
                </a:lnTo>
                <a:close/>
                <a:moveTo>
                  <a:pt x="43293" y="0"/>
                </a:moveTo>
                <a:lnTo>
                  <a:pt x="174057" y="0"/>
                </a:lnTo>
                <a:cubicBezTo>
                  <a:pt x="176939" y="0"/>
                  <a:pt x="179101" y="2518"/>
                  <a:pt x="179101" y="4317"/>
                </a:cubicBezTo>
                <a:lnTo>
                  <a:pt x="179101" y="39210"/>
                </a:lnTo>
                <a:cubicBezTo>
                  <a:pt x="185945" y="52880"/>
                  <a:pt x="192429" y="67269"/>
                  <a:pt x="197833" y="81659"/>
                </a:cubicBezTo>
                <a:cubicBezTo>
                  <a:pt x="198193" y="83817"/>
                  <a:pt x="197112" y="86335"/>
                  <a:pt x="194951" y="87054"/>
                </a:cubicBezTo>
                <a:cubicBezTo>
                  <a:pt x="192429" y="87774"/>
                  <a:pt x="189908" y="86695"/>
                  <a:pt x="189187" y="84536"/>
                </a:cubicBezTo>
                <a:cubicBezTo>
                  <a:pt x="184504" y="71226"/>
                  <a:pt x="178380" y="57557"/>
                  <a:pt x="171536" y="44247"/>
                </a:cubicBezTo>
                <a:lnTo>
                  <a:pt x="50137" y="44247"/>
                </a:lnTo>
                <a:cubicBezTo>
                  <a:pt x="61305" y="65830"/>
                  <a:pt x="69230" y="88853"/>
                  <a:pt x="75354" y="111156"/>
                </a:cubicBezTo>
                <a:lnTo>
                  <a:pt x="162890" y="111156"/>
                </a:lnTo>
                <a:cubicBezTo>
                  <a:pt x="165051" y="111156"/>
                  <a:pt x="167213" y="113674"/>
                  <a:pt x="167213" y="115473"/>
                </a:cubicBezTo>
                <a:cubicBezTo>
                  <a:pt x="167213" y="117991"/>
                  <a:pt x="165051" y="120150"/>
                  <a:pt x="162890" y="120150"/>
                </a:cubicBezTo>
                <a:lnTo>
                  <a:pt x="77515" y="120150"/>
                </a:lnTo>
                <a:cubicBezTo>
                  <a:pt x="84720" y="151086"/>
                  <a:pt x="87601" y="182023"/>
                  <a:pt x="86160" y="212600"/>
                </a:cubicBezTo>
                <a:lnTo>
                  <a:pt x="153884" y="212600"/>
                </a:lnTo>
                <a:cubicBezTo>
                  <a:pt x="156045" y="212600"/>
                  <a:pt x="158207" y="214039"/>
                  <a:pt x="158207" y="216917"/>
                </a:cubicBezTo>
                <a:cubicBezTo>
                  <a:pt x="158207" y="219435"/>
                  <a:pt x="156045" y="221593"/>
                  <a:pt x="153884" y="221593"/>
                </a:cubicBezTo>
                <a:lnTo>
                  <a:pt x="85800" y="221593"/>
                </a:lnTo>
                <a:cubicBezTo>
                  <a:pt x="82918" y="251451"/>
                  <a:pt x="76434" y="273034"/>
                  <a:pt x="73192" y="283467"/>
                </a:cubicBezTo>
                <a:lnTo>
                  <a:pt x="151002" y="283467"/>
                </a:lnTo>
                <a:cubicBezTo>
                  <a:pt x="153524" y="283467"/>
                  <a:pt x="155325" y="285265"/>
                  <a:pt x="155325" y="287783"/>
                </a:cubicBezTo>
                <a:cubicBezTo>
                  <a:pt x="155325" y="290301"/>
                  <a:pt x="153524" y="291740"/>
                  <a:pt x="151002" y="291740"/>
                </a:cubicBezTo>
                <a:lnTo>
                  <a:pt x="19518" y="291740"/>
                </a:lnTo>
                <a:cubicBezTo>
                  <a:pt x="17716" y="291740"/>
                  <a:pt x="15915" y="291021"/>
                  <a:pt x="15555" y="289582"/>
                </a:cubicBezTo>
                <a:cubicBezTo>
                  <a:pt x="15195" y="288143"/>
                  <a:pt x="-31635" y="175908"/>
                  <a:pt x="38970" y="38491"/>
                </a:cubicBezTo>
                <a:lnTo>
                  <a:pt x="38970" y="4317"/>
                </a:lnTo>
                <a:cubicBezTo>
                  <a:pt x="38970" y="2518"/>
                  <a:pt x="40411" y="0"/>
                  <a:pt x="43293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  <a:effectLst/>
        </p:spPr>
        <p:txBody>
          <a:bodyPr anchor="ctr"/>
          <a:lstStyle/>
          <a:p>
            <a:endParaRPr lang="en-US" sz="900"/>
          </a:p>
        </p:txBody>
      </p:sp>
      <p:sp>
        <p:nvSpPr>
          <p:cNvPr id="131" name="Freeform 990"/>
          <p:cNvSpPr>
            <a:spLocks noChangeAspect="1" noChangeArrowheads="1"/>
          </p:cNvSpPr>
          <p:nvPr/>
        </p:nvSpPr>
        <p:spPr bwMode="auto">
          <a:xfrm>
            <a:off x="4541734" y="3503854"/>
            <a:ext cx="289636" cy="287901"/>
          </a:xfrm>
          <a:custGeom>
            <a:avLst/>
            <a:gdLst>
              <a:gd name="T0" fmla="*/ 4128157 w 291741"/>
              <a:gd name="T1" fmla="*/ 5601076 h 290155"/>
              <a:gd name="T2" fmla="*/ 4509858 w 291741"/>
              <a:gd name="T3" fmla="*/ 5309310 h 290155"/>
              <a:gd name="T4" fmla="*/ 1384222 w 291741"/>
              <a:gd name="T5" fmla="*/ 5458747 h 290155"/>
              <a:gd name="T6" fmla="*/ 1909941 w 291741"/>
              <a:gd name="T7" fmla="*/ 5458747 h 290155"/>
              <a:gd name="T8" fmla="*/ 4978000 w 291741"/>
              <a:gd name="T9" fmla="*/ 4497976 h 290155"/>
              <a:gd name="T10" fmla="*/ 4978000 w 291741"/>
              <a:gd name="T11" fmla="*/ 4989042 h 290155"/>
              <a:gd name="T12" fmla="*/ 908858 w 291741"/>
              <a:gd name="T13" fmla="*/ 4989042 h 290155"/>
              <a:gd name="T14" fmla="*/ 908858 w 291741"/>
              <a:gd name="T15" fmla="*/ 4497976 h 290155"/>
              <a:gd name="T16" fmla="*/ 5158037 w 291741"/>
              <a:gd name="T17" fmla="*/ 4989042 h 290155"/>
              <a:gd name="T18" fmla="*/ 4689914 w 291741"/>
              <a:gd name="T19" fmla="*/ 5458747 h 290155"/>
              <a:gd name="T20" fmla="*/ 3804087 w 291741"/>
              <a:gd name="T21" fmla="*/ 5458747 h 290155"/>
              <a:gd name="T22" fmla="*/ 2090005 w 291741"/>
              <a:gd name="T23" fmla="*/ 5458747 h 290155"/>
              <a:gd name="T24" fmla="*/ 1204179 w 291741"/>
              <a:gd name="T25" fmla="*/ 5458747 h 290155"/>
              <a:gd name="T26" fmla="*/ 728822 w 291741"/>
              <a:gd name="T27" fmla="*/ 4989042 h 290155"/>
              <a:gd name="T28" fmla="*/ 908858 w 291741"/>
              <a:gd name="T29" fmla="*/ 4063835 h 290155"/>
              <a:gd name="T30" fmla="*/ 4164171 w 291741"/>
              <a:gd name="T31" fmla="*/ 5131388 h 290155"/>
              <a:gd name="T32" fmla="*/ 5064409 w 291741"/>
              <a:gd name="T33" fmla="*/ 3857424 h 290155"/>
              <a:gd name="T34" fmla="*/ 4825402 w 291741"/>
              <a:gd name="T35" fmla="*/ 3452391 h 290155"/>
              <a:gd name="T36" fmla="*/ 4997756 w 291741"/>
              <a:gd name="T37" fmla="*/ 2644419 h 290155"/>
              <a:gd name="T38" fmla="*/ 4997756 w 291741"/>
              <a:gd name="T39" fmla="*/ 2644419 h 290155"/>
              <a:gd name="T40" fmla="*/ 4825402 w 291741"/>
              <a:gd name="T41" fmla="*/ 2925781 h 290155"/>
              <a:gd name="T42" fmla="*/ 323139 w 291741"/>
              <a:gd name="T43" fmla="*/ 2579496 h 290155"/>
              <a:gd name="T44" fmla="*/ 179506 w 291741"/>
              <a:gd name="T45" fmla="*/ 3308102 h 290155"/>
              <a:gd name="T46" fmla="*/ 703715 w 291741"/>
              <a:gd name="T47" fmla="*/ 2579496 h 290155"/>
              <a:gd name="T48" fmla="*/ 883250 w 291741"/>
              <a:gd name="T49" fmla="*/ 2363083 h 290155"/>
              <a:gd name="T50" fmla="*/ 4961850 w 291741"/>
              <a:gd name="T51" fmla="*/ 2413582 h 290155"/>
              <a:gd name="T52" fmla="*/ 5787642 w 291741"/>
              <a:gd name="T53" fmla="*/ 3091668 h 290155"/>
              <a:gd name="T54" fmla="*/ 883250 w 291741"/>
              <a:gd name="T55" fmla="*/ 3639934 h 290155"/>
              <a:gd name="T56" fmla="*/ 703715 w 291741"/>
              <a:gd name="T57" fmla="*/ 3668793 h 290155"/>
              <a:gd name="T58" fmla="*/ 0 w 291741"/>
              <a:gd name="T59" fmla="*/ 3308102 h 290155"/>
              <a:gd name="T60" fmla="*/ 703715 w 291741"/>
              <a:gd name="T61" fmla="*/ 2399151 h 290155"/>
              <a:gd name="T62" fmla="*/ 4344208 w 291741"/>
              <a:gd name="T63" fmla="*/ 878406 h 290155"/>
              <a:gd name="T64" fmla="*/ 4841137 w 291741"/>
              <a:gd name="T65" fmla="*/ 878406 h 290155"/>
              <a:gd name="T66" fmla="*/ 908858 w 291741"/>
              <a:gd name="T67" fmla="*/ 1029654 h 290155"/>
              <a:gd name="T68" fmla="*/ 1060143 w 291741"/>
              <a:gd name="T69" fmla="*/ 878406 h 290155"/>
              <a:gd name="T70" fmla="*/ 2205232 w 291741"/>
              <a:gd name="T71" fmla="*/ 705650 h 290155"/>
              <a:gd name="T72" fmla="*/ 3422359 w 291741"/>
              <a:gd name="T73" fmla="*/ 165583 h 290155"/>
              <a:gd name="T74" fmla="*/ 3422359 w 291741"/>
              <a:gd name="T75" fmla="*/ 0 h 290155"/>
              <a:gd name="T76" fmla="*/ 4841137 w 291741"/>
              <a:gd name="T77" fmla="*/ 705650 h 290155"/>
              <a:gd name="T78" fmla="*/ 5064409 w 291741"/>
              <a:gd name="T79" fmla="*/ 2174429 h 290155"/>
              <a:gd name="T80" fmla="*/ 4164171 w 291741"/>
              <a:gd name="T81" fmla="*/ 878406 h 290155"/>
              <a:gd name="T82" fmla="*/ 908858 w 291741"/>
              <a:gd name="T83" fmla="*/ 1980052 h 290155"/>
              <a:gd name="T84" fmla="*/ 728822 w 291741"/>
              <a:gd name="T85" fmla="*/ 1029654 h 290155"/>
              <a:gd name="T86" fmla="*/ 2025168 w 291741"/>
              <a:gd name="T87" fmla="*/ 439181 h 29015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91741" h="290155">
                <a:moveTo>
                  <a:pt x="199592" y="266571"/>
                </a:moveTo>
                <a:lnTo>
                  <a:pt x="199592" y="274075"/>
                </a:lnTo>
                <a:cubicBezTo>
                  <a:pt x="199592" y="278006"/>
                  <a:pt x="202839" y="281221"/>
                  <a:pt x="206808" y="281221"/>
                </a:cubicBezTo>
                <a:lnTo>
                  <a:pt x="218714" y="281221"/>
                </a:lnTo>
                <a:cubicBezTo>
                  <a:pt x="222683" y="281221"/>
                  <a:pt x="225930" y="278006"/>
                  <a:pt x="225930" y="274075"/>
                </a:cubicBezTo>
                <a:lnTo>
                  <a:pt x="225930" y="266571"/>
                </a:lnTo>
                <a:lnTo>
                  <a:pt x="199592" y="266571"/>
                </a:lnTo>
                <a:close/>
                <a:moveTo>
                  <a:pt x="69345" y="266571"/>
                </a:moveTo>
                <a:lnTo>
                  <a:pt x="69345" y="274075"/>
                </a:lnTo>
                <a:cubicBezTo>
                  <a:pt x="69345" y="278006"/>
                  <a:pt x="72592" y="281221"/>
                  <a:pt x="76561" y="281221"/>
                </a:cubicBezTo>
                <a:lnTo>
                  <a:pt x="88467" y="281221"/>
                </a:lnTo>
                <a:cubicBezTo>
                  <a:pt x="92436" y="281221"/>
                  <a:pt x="95683" y="278006"/>
                  <a:pt x="95683" y="274075"/>
                </a:cubicBezTo>
                <a:lnTo>
                  <a:pt x="95683" y="266571"/>
                </a:lnTo>
                <a:lnTo>
                  <a:pt x="69345" y="266571"/>
                </a:lnTo>
                <a:close/>
                <a:moveTo>
                  <a:pt x="249382" y="225835"/>
                </a:moveTo>
                <a:cubicBezTo>
                  <a:pt x="232424" y="227979"/>
                  <a:pt x="219075" y="241200"/>
                  <a:pt x="217632" y="257638"/>
                </a:cubicBezTo>
                <a:lnTo>
                  <a:pt x="242526" y="257638"/>
                </a:lnTo>
                <a:cubicBezTo>
                  <a:pt x="246495" y="257638"/>
                  <a:pt x="249382" y="254422"/>
                  <a:pt x="249382" y="250491"/>
                </a:cubicBezTo>
                <a:lnTo>
                  <a:pt x="249382" y="225835"/>
                </a:lnTo>
                <a:close/>
                <a:moveTo>
                  <a:pt x="45532" y="225835"/>
                </a:moveTo>
                <a:lnTo>
                  <a:pt x="45532" y="250491"/>
                </a:lnTo>
                <a:cubicBezTo>
                  <a:pt x="45532" y="254422"/>
                  <a:pt x="48779" y="257638"/>
                  <a:pt x="53109" y="257638"/>
                </a:cubicBezTo>
                <a:lnTo>
                  <a:pt x="78004" y="257638"/>
                </a:lnTo>
                <a:cubicBezTo>
                  <a:pt x="75478" y="241200"/>
                  <a:pt x="62490" y="227979"/>
                  <a:pt x="45532" y="225835"/>
                </a:cubicBezTo>
                <a:close/>
                <a:moveTo>
                  <a:pt x="253711" y="193675"/>
                </a:moveTo>
                <a:cubicBezTo>
                  <a:pt x="256237" y="193675"/>
                  <a:pt x="258401" y="195462"/>
                  <a:pt x="258401" y="197963"/>
                </a:cubicBezTo>
                <a:lnTo>
                  <a:pt x="258401" y="250491"/>
                </a:lnTo>
                <a:cubicBezTo>
                  <a:pt x="258401" y="259424"/>
                  <a:pt x="250825" y="266571"/>
                  <a:pt x="242526" y="266571"/>
                </a:cubicBezTo>
                <a:lnTo>
                  <a:pt x="234950" y="266571"/>
                </a:lnTo>
                <a:lnTo>
                  <a:pt x="234950" y="274075"/>
                </a:lnTo>
                <a:cubicBezTo>
                  <a:pt x="234950" y="283008"/>
                  <a:pt x="227373" y="290155"/>
                  <a:pt x="218714" y="290155"/>
                </a:cubicBezTo>
                <a:lnTo>
                  <a:pt x="206808" y="290155"/>
                </a:lnTo>
                <a:cubicBezTo>
                  <a:pt x="197427" y="290155"/>
                  <a:pt x="190572" y="283008"/>
                  <a:pt x="190572" y="274075"/>
                </a:cubicBezTo>
                <a:lnTo>
                  <a:pt x="190572" y="266571"/>
                </a:lnTo>
                <a:lnTo>
                  <a:pt x="104703" y="266571"/>
                </a:lnTo>
                <a:lnTo>
                  <a:pt x="104703" y="274075"/>
                </a:lnTo>
                <a:cubicBezTo>
                  <a:pt x="104703" y="283008"/>
                  <a:pt x="97487" y="290155"/>
                  <a:pt x="88467" y="290155"/>
                </a:cubicBezTo>
                <a:lnTo>
                  <a:pt x="76561" y="290155"/>
                </a:lnTo>
                <a:cubicBezTo>
                  <a:pt x="67541" y="290155"/>
                  <a:pt x="60325" y="283008"/>
                  <a:pt x="60325" y="274075"/>
                </a:cubicBezTo>
                <a:lnTo>
                  <a:pt x="60325" y="266571"/>
                </a:lnTo>
                <a:lnTo>
                  <a:pt x="53109" y="266571"/>
                </a:lnTo>
                <a:cubicBezTo>
                  <a:pt x="44089" y="266571"/>
                  <a:pt x="36512" y="259424"/>
                  <a:pt x="36512" y="250491"/>
                </a:cubicBezTo>
                <a:lnTo>
                  <a:pt x="36512" y="204038"/>
                </a:lnTo>
                <a:cubicBezTo>
                  <a:pt x="36512" y="201536"/>
                  <a:pt x="38677" y="199750"/>
                  <a:pt x="41203" y="199750"/>
                </a:cubicBezTo>
                <a:cubicBezTo>
                  <a:pt x="43728" y="199750"/>
                  <a:pt x="45532" y="201536"/>
                  <a:pt x="45532" y="204038"/>
                </a:cubicBezTo>
                <a:lnTo>
                  <a:pt x="45532" y="216902"/>
                </a:lnTo>
                <a:cubicBezTo>
                  <a:pt x="67180" y="219046"/>
                  <a:pt x="84498" y="236555"/>
                  <a:pt x="87024" y="257638"/>
                </a:cubicBezTo>
                <a:lnTo>
                  <a:pt x="208612" y="257638"/>
                </a:lnTo>
                <a:cubicBezTo>
                  <a:pt x="210416" y="236555"/>
                  <a:pt x="228095" y="219046"/>
                  <a:pt x="249382" y="216902"/>
                </a:cubicBezTo>
                <a:lnTo>
                  <a:pt x="249382" y="197963"/>
                </a:lnTo>
                <a:cubicBezTo>
                  <a:pt x="249382" y="195462"/>
                  <a:pt x="251907" y="193675"/>
                  <a:pt x="253711" y="193675"/>
                </a:cubicBezTo>
                <a:close/>
                <a:moveTo>
                  <a:pt x="44247" y="155952"/>
                </a:moveTo>
                <a:lnTo>
                  <a:pt x="44247" y="173700"/>
                </a:lnTo>
                <a:lnTo>
                  <a:pt x="241738" y="173338"/>
                </a:lnTo>
                <a:lnTo>
                  <a:pt x="241738" y="155952"/>
                </a:lnTo>
                <a:lnTo>
                  <a:pt x="44247" y="155952"/>
                </a:lnTo>
                <a:close/>
                <a:moveTo>
                  <a:pt x="250372" y="132772"/>
                </a:moveTo>
                <a:lnTo>
                  <a:pt x="250372" y="170078"/>
                </a:lnTo>
                <a:lnTo>
                  <a:pt x="279510" y="151606"/>
                </a:lnTo>
                <a:lnTo>
                  <a:pt x="250372" y="132772"/>
                </a:lnTo>
                <a:close/>
                <a:moveTo>
                  <a:pt x="44247" y="129512"/>
                </a:moveTo>
                <a:lnTo>
                  <a:pt x="44247" y="146898"/>
                </a:lnTo>
                <a:lnTo>
                  <a:pt x="241738" y="146898"/>
                </a:lnTo>
                <a:lnTo>
                  <a:pt x="241738" y="129512"/>
                </a:lnTo>
                <a:lnTo>
                  <a:pt x="44247" y="129512"/>
                </a:lnTo>
                <a:close/>
                <a:moveTo>
                  <a:pt x="16188" y="129512"/>
                </a:moveTo>
                <a:cubicBezTo>
                  <a:pt x="14389" y="129512"/>
                  <a:pt x="12231" y="130237"/>
                  <a:pt x="10792" y="131323"/>
                </a:cubicBezTo>
                <a:cubicBezTo>
                  <a:pt x="9713" y="133134"/>
                  <a:pt x="8993" y="134583"/>
                  <a:pt x="8993" y="136756"/>
                </a:cubicBezTo>
                <a:lnTo>
                  <a:pt x="8993" y="166094"/>
                </a:lnTo>
                <a:cubicBezTo>
                  <a:pt x="8993" y="170440"/>
                  <a:pt x="12231" y="173700"/>
                  <a:pt x="16188" y="173700"/>
                </a:cubicBezTo>
                <a:lnTo>
                  <a:pt x="35254" y="173700"/>
                </a:lnTo>
                <a:lnTo>
                  <a:pt x="35254" y="129512"/>
                </a:lnTo>
                <a:lnTo>
                  <a:pt x="16188" y="129512"/>
                </a:lnTo>
                <a:close/>
                <a:moveTo>
                  <a:pt x="39930" y="114300"/>
                </a:moveTo>
                <a:cubicBezTo>
                  <a:pt x="42448" y="114300"/>
                  <a:pt x="44247" y="116111"/>
                  <a:pt x="44247" y="118646"/>
                </a:cubicBezTo>
                <a:lnTo>
                  <a:pt x="44247" y="120457"/>
                </a:lnTo>
                <a:lnTo>
                  <a:pt x="246055" y="120457"/>
                </a:lnTo>
                <a:cubicBezTo>
                  <a:pt x="247134" y="120457"/>
                  <a:pt x="247854" y="120457"/>
                  <a:pt x="248573" y="121182"/>
                </a:cubicBezTo>
                <a:lnTo>
                  <a:pt x="289942" y="147984"/>
                </a:lnTo>
                <a:cubicBezTo>
                  <a:pt x="291021" y="148346"/>
                  <a:pt x="291741" y="149795"/>
                  <a:pt x="291741" y="151606"/>
                </a:cubicBezTo>
                <a:cubicBezTo>
                  <a:pt x="291741" y="152693"/>
                  <a:pt x="291021" y="154504"/>
                  <a:pt x="289942" y="155228"/>
                </a:cubicBezTo>
                <a:lnTo>
                  <a:pt x="248573" y="181306"/>
                </a:lnTo>
                <a:cubicBezTo>
                  <a:pt x="247854" y="182393"/>
                  <a:pt x="247134" y="182393"/>
                  <a:pt x="246055" y="182393"/>
                </a:cubicBezTo>
                <a:lnTo>
                  <a:pt x="44247" y="182755"/>
                </a:lnTo>
                <a:lnTo>
                  <a:pt x="44247" y="184204"/>
                </a:lnTo>
                <a:cubicBezTo>
                  <a:pt x="44247" y="186377"/>
                  <a:pt x="42448" y="188550"/>
                  <a:pt x="39930" y="188550"/>
                </a:cubicBezTo>
                <a:cubicBezTo>
                  <a:pt x="37412" y="188550"/>
                  <a:pt x="35254" y="186377"/>
                  <a:pt x="35254" y="184204"/>
                </a:cubicBezTo>
                <a:lnTo>
                  <a:pt x="35254" y="182755"/>
                </a:lnTo>
                <a:lnTo>
                  <a:pt x="16188" y="182755"/>
                </a:lnTo>
                <a:cubicBezTo>
                  <a:pt x="7195" y="182755"/>
                  <a:pt x="0" y="175149"/>
                  <a:pt x="0" y="166094"/>
                </a:cubicBezTo>
                <a:lnTo>
                  <a:pt x="0" y="136756"/>
                </a:lnTo>
                <a:cubicBezTo>
                  <a:pt x="0" y="127701"/>
                  <a:pt x="7195" y="120457"/>
                  <a:pt x="16188" y="120457"/>
                </a:cubicBezTo>
                <a:lnTo>
                  <a:pt x="35254" y="120457"/>
                </a:lnTo>
                <a:lnTo>
                  <a:pt x="35254" y="118646"/>
                </a:lnTo>
                <a:cubicBezTo>
                  <a:pt x="35254" y="116111"/>
                  <a:pt x="37412" y="114300"/>
                  <a:pt x="39930" y="114300"/>
                </a:cubicBezTo>
                <a:close/>
                <a:moveTo>
                  <a:pt x="217632" y="44104"/>
                </a:moveTo>
                <a:cubicBezTo>
                  <a:pt x="219075" y="60733"/>
                  <a:pt x="232424" y="74471"/>
                  <a:pt x="249382" y="76640"/>
                </a:cubicBezTo>
                <a:lnTo>
                  <a:pt x="249382" y="51696"/>
                </a:lnTo>
                <a:cubicBezTo>
                  <a:pt x="249382" y="47719"/>
                  <a:pt x="246495" y="44104"/>
                  <a:pt x="242526" y="44104"/>
                </a:cubicBezTo>
                <a:lnTo>
                  <a:pt x="217632" y="44104"/>
                </a:lnTo>
                <a:close/>
                <a:moveTo>
                  <a:pt x="53109" y="44104"/>
                </a:moveTo>
                <a:cubicBezTo>
                  <a:pt x="48779" y="44104"/>
                  <a:pt x="45532" y="47719"/>
                  <a:pt x="45532" y="51696"/>
                </a:cubicBezTo>
                <a:lnTo>
                  <a:pt x="45532" y="76640"/>
                </a:lnTo>
                <a:cubicBezTo>
                  <a:pt x="62490" y="74471"/>
                  <a:pt x="75478" y="60733"/>
                  <a:pt x="78004" y="44104"/>
                </a:cubicBezTo>
                <a:lnTo>
                  <a:pt x="53109" y="44104"/>
                </a:lnTo>
                <a:close/>
                <a:moveTo>
                  <a:pt x="124186" y="8315"/>
                </a:moveTo>
                <a:cubicBezTo>
                  <a:pt x="116609" y="8315"/>
                  <a:pt x="110475" y="14460"/>
                  <a:pt x="110475" y="22052"/>
                </a:cubicBezTo>
                <a:lnTo>
                  <a:pt x="110475" y="35428"/>
                </a:lnTo>
                <a:lnTo>
                  <a:pt x="184438" y="35428"/>
                </a:lnTo>
                <a:lnTo>
                  <a:pt x="184438" y="22052"/>
                </a:lnTo>
                <a:cubicBezTo>
                  <a:pt x="184438" y="14460"/>
                  <a:pt x="178305" y="8315"/>
                  <a:pt x="171450" y="8315"/>
                </a:cubicBezTo>
                <a:lnTo>
                  <a:pt x="124186" y="8315"/>
                </a:lnTo>
                <a:close/>
                <a:moveTo>
                  <a:pt x="124186" y="0"/>
                </a:moveTo>
                <a:lnTo>
                  <a:pt x="171450" y="0"/>
                </a:lnTo>
                <a:cubicBezTo>
                  <a:pt x="183717" y="0"/>
                  <a:pt x="193458" y="9761"/>
                  <a:pt x="193458" y="22052"/>
                </a:cubicBezTo>
                <a:lnTo>
                  <a:pt x="193458" y="35428"/>
                </a:lnTo>
                <a:lnTo>
                  <a:pt x="242526" y="35428"/>
                </a:lnTo>
                <a:cubicBezTo>
                  <a:pt x="250825" y="35428"/>
                  <a:pt x="258401" y="42296"/>
                  <a:pt x="258401" y="51696"/>
                </a:cubicBezTo>
                <a:lnTo>
                  <a:pt x="258401" y="104837"/>
                </a:lnTo>
                <a:cubicBezTo>
                  <a:pt x="258401" y="107368"/>
                  <a:pt x="256237" y="109175"/>
                  <a:pt x="253711" y="109175"/>
                </a:cubicBezTo>
                <a:cubicBezTo>
                  <a:pt x="251907" y="109175"/>
                  <a:pt x="249382" y="107368"/>
                  <a:pt x="249382" y="104837"/>
                </a:cubicBezTo>
                <a:lnTo>
                  <a:pt x="249382" y="85316"/>
                </a:lnTo>
                <a:cubicBezTo>
                  <a:pt x="228095" y="83508"/>
                  <a:pt x="210416" y="66156"/>
                  <a:pt x="208612" y="44104"/>
                </a:cubicBezTo>
                <a:lnTo>
                  <a:pt x="87024" y="44104"/>
                </a:lnTo>
                <a:cubicBezTo>
                  <a:pt x="84498" y="66156"/>
                  <a:pt x="67180" y="83508"/>
                  <a:pt x="45532" y="85316"/>
                </a:cubicBezTo>
                <a:lnTo>
                  <a:pt x="45532" y="99415"/>
                </a:lnTo>
                <a:cubicBezTo>
                  <a:pt x="45532" y="101584"/>
                  <a:pt x="43728" y="103391"/>
                  <a:pt x="41203" y="103391"/>
                </a:cubicBezTo>
                <a:cubicBezTo>
                  <a:pt x="38677" y="103391"/>
                  <a:pt x="36512" y="101584"/>
                  <a:pt x="36512" y="99415"/>
                </a:cubicBezTo>
                <a:lnTo>
                  <a:pt x="36512" y="51696"/>
                </a:lnTo>
                <a:cubicBezTo>
                  <a:pt x="36512" y="42296"/>
                  <a:pt x="44089" y="35428"/>
                  <a:pt x="53109" y="35428"/>
                </a:cubicBezTo>
                <a:lnTo>
                  <a:pt x="101455" y="35428"/>
                </a:lnTo>
                <a:lnTo>
                  <a:pt x="101455" y="22052"/>
                </a:lnTo>
                <a:cubicBezTo>
                  <a:pt x="101455" y="9761"/>
                  <a:pt x="111918" y="0"/>
                  <a:pt x="1241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/>
          </a:p>
        </p:txBody>
      </p:sp>
      <p:sp>
        <p:nvSpPr>
          <p:cNvPr id="29" name="TextBox 28"/>
          <p:cNvSpPr txBox="1"/>
          <p:nvPr/>
        </p:nvSpPr>
        <p:spPr>
          <a:xfrm rot="21060000">
            <a:off x="3565525" y="1134110"/>
            <a:ext cx="3716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SUMBANGSARAN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2262" y="1683293"/>
            <a:ext cx="3098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900" spc="300" dirty="0">
              <a:solidFill>
                <a:schemeClr val="bg1">
                  <a:lumMod val="65000"/>
                </a:schemeClr>
              </a:solidFill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31" name="Graphic 30" descr="Brai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72316" y="940930"/>
            <a:ext cx="761451" cy="843739"/>
          </a:xfrm>
          <a:prstGeom prst="rect">
            <a:avLst/>
          </a:prstGeom>
        </p:spPr>
      </p:pic>
      <p:sp>
        <p:nvSpPr>
          <p:cNvPr id="2" name="TextBox 28"/>
          <p:cNvSpPr txBox="1"/>
          <p:nvPr/>
        </p:nvSpPr>
        <p:spPr>
          <a:xfrm rot="21300000">
            <a:off x="3141980" y="5774055"/>
            <a:ext cx="3716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BRAIN STORMING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546600" y="6096000"/>
            <a:ext cx="2387600" cy="3771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Box 2"/>
          <p:cNvSpPr txBox="1"/>
          <p:nvPr/>
        </p:nvSpPr>
        <p:spPr>
          <a:xfrm>
            <a:off x="2400460" y="4317327"/>
            <a:ext cx="2249220" cy="830997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rible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CAKNA KAH SEMUA PPF?</a:t>
            </a:r>
            <a:endParaRPr lang="ms-MY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8-Point Star 3"/>
          <p:cNvSpPr/>
          <p:nvPr/>
        </p:nvSpPr>
        <p:spPr>
          <a:xfrm rot="10305492" flipV="1">
            <a:off x="7711948" y="4378486"/>
            <a:ext cx="654443" cy="438720"/>
          </a:xfrm>
          <a:prstGeom prst="star8">
            <a:avLst>
              <a:gd name="adj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40</a:t>
            </a:r>
            <a:endParaRPr lang="ms-MY" dirty="0">
              <a:solidFill>
                <a:schemeClr val="tx1"/>
              </a:solidFill>
            </a:endParaRPr>
          </a:p>
        </p:txBody>
      </p:sp>
      <p:sp>
        <p:nvSpPr>
          <p:cNvPr id="35" name="8-Point Star 34"/>
          <p:cNvSpPr/>
          <p:nvPr/>
        </p:nvSpPr>
        <p:spPr>
          <a:xfrm rot="10305492" flipV="1">
            <a:off x="7536446" y="1521569"/>
            <a:ext cx="654443" cy="438720"/>
          </a:xfrm>
          <a:prstGeom prst="star8">
            <a:avLst>
              <a:gd name="adj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38</a:t>
            </a:r>
            <a:endParaRPr lang="ms-MY" dirty="0">
              <a:solidFill>
                <a:schemeClr val="tx1"/>
              </a:solidFill>
            </a:endParaRPr>
          </a:p>
        </p:txBody>
      </p:sp>
      <p:sp>
        <p:nvSpPr>
          <p:cNvPr id="36" name="8-Point Star 35"/>
          <p:cNvSpPr/>
          <p:nvPr/>
        </p:nvSpPr>
        <p:spPr>
          <a:xfrm rot="10305492" flipV="1">
            <a:off x="7799107" y="3095728"/>
            <a:ext cx="654443" cy="438720"/>
          </a:xfrm>
          <a:prstGeom prst="star8">
            <a:avLst>
              <a:gd name="adj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36</a:t>
            </a:r>
            <a:endParaRPr lang="ms-MY" dirty="0">
              <a:solidFill>
                <a:schemeClr val="tx1"/>
              </a:solidFill>
            </a:endParaRPr>
          </a:p>
        </p:txBody>
      </p:sp>
      <p:sp>
        <p:nvSpPr>
          <p:cNvPr id="37" name="8-Point Star 36"/>
          <p:cNvSpPr/>
          <p:nvPr/>
        </p:nvSpPr>
        <p:spPr>
          <a:xfrm rot="10305492" flipV="1">
            <a:off x="850076" y="4532112"/>
            <a:ext cx="654443" cy="438720"/>
          </a:xfrm>
          <a:prstGeom prst="star8">
            <a:avLst>
              <a:gd name="adj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29</a:t>
            </a:r>
            <a:endParaRPr lang="ms-MY" dirty="0">
              <a:solidFill>
                <a:schemeClr val="tx1"/>
              </a:solidFill>
            </a:endParaRPr>
          </a:p>
        </p:txBody>
      </p:sp>
      <p:sp>
        <p:nvSpPr>
          <p:cNvPr id="38" name="8-Point Star 37"/>
          <p:cNvSpPr/>
          <p:nvPr/>
        </p:nvSpPr>
        <p:spPr>
          <a:xfrm rot="10305492" flipV="1">
            <a:off x="731500" y="3141840"/>
            <a:ext cx="654443" cy="438720"/>
          </a:xfrm>
          <a:prstGeom prst="star8">
            <a:avLst>
              <a:gd name="adj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32</a:t>
            </a:r>
            <a:endParaRPr lang="ms-MY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 animBg="1"/>
      <p:bldP spid="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2277745"/>
            <a:ext cx="358267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PERKEMASKAN </a:t>
            </a:r>
            <a:r>
              <a:rPr lang="en-US" sz="2250" b="1" dirty="0" smtClean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AJK KESATUAN DI  </a:t>
            </a:r>
            <a:r>
              <a:rPr lang="en-US" sz="225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PERINGKAT NEGERI</a:t>
            </a:r>
          </a:p>
        </p:txBody>
      </p:sp>
      <p:sp>
        <p:nvSpPr>
          <p:cNvPr id="33" name="Freeform 32"/>
          <p:cNvSpPr/>
          <p:nvPr/>
        </p:nvSpPr>
        <p:spPr>
          <a:xfrm>
            <a:off x="7282205" y="2164709"/>
            <a:ext cx="712182" cy="1026207"/>
          </a:xfrm>
          <a:custGeom>
            <a:avLst/>
            <a:gdLst>
              <a:gd name="connsiteX0" fmla="*/ 0 w 1898657"/>
              <a:gd name="connsiteY0" fmla="*/ 0 h 2735840"/>
              <a:gd name="connsiteX1" fmla="*/ 50728 w 1898657"/>
              <a:gd name="connsiteY1" fmla="*/ 26814 h 2735840"/>
              <a:gd name="connsiteX2" fmla="*/ 1424985 w 1898657"/>
              <a:gd name="connsiteY2" fmla="*/ 1356673 h 2735840"/>
              <a:gd name="connsiteX3" fmla="*/ 1883360 w 1898657"/>
              <a:gd name="connsiteY3" fmla="*/ 2605273 h 2735840"/>
              <a:gd name="connsiteX4" fmla="*/ 1898657 w 1898657"/>
              <a:gd name="connsiteY4" fmla="*/ 2735840 h 2735840"/>
              <a:gd name="connsiteX5" fmla="*/ 0 w 1898657"/>
              <a:gd name="connsiteY5" fmla="*/ 2735840 h 2735840"/>
              <a:gd name="connsiteX6" fmla="*/ 0 w 1898657"/>
              <a:gd name="connsiteY6" fmla="*/ 0 h 273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8657" h="2735840">
                <a:moveTo>
                  <a:pt x="0" y="0"/>
                </a:moveTo>
                <a:lnTo>
                  <a:pt x="50728" y="26814"/>
                </a:lnTo>
                <a:cubicBezTo>
                  <a:pt x="574883" y="324778"/>
                  <a:pt x="1038470" y="759425"/>
                  <a:pt x="1424985" y="1356673"/>
                </a:cubicBezTo>
                <a:cubicBezTo>
                  <a:pt x="1660574" y="1720255"/>
                  <a:pt x="1811325" y="2135165"/>
                  <a:pt x="1883360" y="2605273"/>
                </a:cubicBezTo>
                <a:lnTo>
                  <a:pt x="1898657" y="2735840"/>
                </a:lnTo>
                <a:lnTo>
                  <a:pt x="0" y="27358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2" name="Freeform 31"/>
          <p:cNvSpPr/>
          <p:nvPr/>
        </p:nvSpPr>
        <p:spPr>
          <a:xfrm>
            <a:off x="5300463" y="2231807"/>
            <a:ext cx="494884" cy="959108"/>
          </a:xfrm>
          <a:custGeom>
            <a:avLst/>
            <a:gdLst>
              <a:gd name="connsiteX0" fmla="*/ 1319347 w 1319347"/>
              <a:gd name="connsiteY0" fmla="*/ 0 h 2556956"/>
              <a:gd name="connsiteX1" fmla="*/ 1319347 w 1319347"/>
              <a:gd name="connsiteY1" fmla="*/ 2556956 h 2556956"/>
              <a:gd name="connsiteX2" fmla="*/ 1380 w 1319347"/>
              <a:gd name="connsiteY2" fmla="*/ 2556956 h 2556956"/>
              <a:gd name="connsiteX3" fmla="*/ 2500 w 1319347"/>
              <a:gd name="connsiteY3" fmla="*/ 2506327 h 2556956"/>
              <a:gd name="connsiteX4" fmla="*/ 1183588 w 1319347"/>
              <a:gd name="connsiteY4" fmla="*/ 85434 h 2556956"/>
              <a:gd name="connsiteX5" fmla="*/ 1319347 w 1319347"/>
              <a:gd name="connsiteY5" fmla="*/ 0 h 255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9347" h="2556956">
                <a:moveTo>
                  <a:pt x="1319347" y="0"/>
                </a:moveTo>
                <a:lnTo>
                  <a:pt x="1319347" y="2556956"/>
                </a:lnTo>
                <a:lnTo>
                  <a:pt x="1380" y="2556956"/>
                </a:lnTo>
                <a:lnTo>
                  <a:pt x="2500" y="2506327"/>
                </a:lnTo>
                <a:cubicBezTo>
                  <a:pt x="-37108" y="1394535"/>
                  <a:pt x="395570" y="612961"/>
                  <a:pt x="1183588" y="85434"/>
                </a:cubicBezTo>
                <a:lnTo>
                  <a:pt x="1319347" y="0"/>
                </a:lnTo>
                <a:close/>
              </a:path>
            </a:pathLst>
          </a:custGeom>
          <a:solidFill>
            <a:srgbClr val="FE4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0" name="Freeform 29"/>
          <p:cNvSpPr/>
          <p:nvPr/>
        </p:nvSpPr>
        <p:spPr>
          <a:xfrm>
            <a:off x="4926641" y="3245072"/>
            <a:ext cx="868705" cy="1209168"/>
          </a:xfrm>
          <a:custGeom>
            <a:avLst/>
            <a:gdLst>
              <a:gd name="connsiteX0" fmla="*/ 994784 w 2315944"/>
              <a:gd name="connsiteY0" fmla="*/ 0 h 3223609"/>
              <a:gd name="connsiteX1" fmla="*/ 2315944 w 2315944"/>
              <a:gd name="connsiteY1" fmla="*/ 0 h 3223609"/>
              <a:gd name="connsiteX2" fmla="*/ 2315944 w 2315944"/>
              <a:gd name="connsiteY2" fmla="*/ 3223609 h 3223609"/>
              <a:gd name="connsiteX3" fmla="*/ 618547 w 2315944"/>
              <a:gd name="connsiteY3" fmla="*/ 3223609 h 3223609"/>
              <a:gd name="connsiteX4" fmla="*/ 586507 w 2315944"/>
              <a:gd name="connsiteY4" fmla="*/ 3197651 h 3223609"/>
              <a:gd name="connsiteX5" fmla="*/ 517851 w 2315944"/>
              <a:gd name="connsiteY5" fmla="*/ 2815333 h 3223609"/>
              <a:gd name="connsiteX6" fmla="*/ 473622 w 2315944"/>
              <a:gd name="connsiteY6" fmla="*/ 2370946 h 3223609"/>
              <a:gd name="connsiteX7" fmla="*/ 151471 w 2315944"/>
              <a:gd name="connsiteY7" fmla="*/ 2120689 h 3223609"/>
              <a:gd name="connsiteX8" fmla="*/ 70933 w 2315944"/>
              <a:gd name="connsiteY8" fmla="*/ 1653192 h 3223609"/>
              <a:gd name="connsiteX9" fmla="*/ 320468 w 2315944"/>
              <a:gd name="connsiteY9" fmla="*/ 1361997 h 3223609"/>
              <a:gd name="connsiteX10" fmla="*/ 993764 w 2315944"/>
              <a:gd name="connsiteY10" fmla="*/ 46092 h 3223609"/>
              <a:gd name="connsiteX11" fmla="*/ 994784 w 2315944"/>
              <a:gd name="connsiteY11" fmla="*/ 0 h 322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944" h="3223609">
                <a:moveTo>
                  <a:pt x="994784" y="0"/>
                </a:moveTo>
                <a:lnTo>
                  <a:pt x="2315944" y="0"/>
                </a:lnTo>
                <a:lnTo>
                  <a:pt x="2315944" y="3223609"/>
                </a:lnTo>
                <a:lnTo>
                  <a:pt x="618547" y="3223609"/>
                </a:lnTo>
                <a:lnTo>
                  <a:pt x="586507" y="3197651"/>
                </a:lnTo>
                <a:cubicBezTo>
                  <a:pt x="392424" y="3042478"/>
                  <a:pt x="391764" y="3033894"/>
                  <a:pt x="517851" y="2815333"/>
                </a:cubicBezTo>
                <a:cubicBezTo>
                  <a:pt x="630736" y="2620542"/>
                  <a:pt x="620834" y="2527439"/>
                  <a:pt x="473622" y="2370946"/>
                </a:cubicBezTo>
                <a:cubicBezTo>
                  <a:pt x="377241" y="2267938"/>
                  <a:pt x="261055" y="2199926"/>
                  <a:pt x="151471" y="2120689"/>
                </a:cubicBezTo>
                <a:cubicBezTo>
                  <a:pt x="-20827" y="1996552"/>
                  <a:pt x="-43932" y="1849964"/>
                  <a:pt x="70933" y="1653192"/>
                </a:cubicBezTo>
                <a:cubicBezTo>
                  <a:pt x="138268" y="1537638"/>
                  <a:pt x="229368" y="1449817"/>
                  <a:pt x="320468" y="1361997"/>
                </a:cubicBezTo>
                <a:cubicBezTo>
                  <a:pt x="687261" y="1005513"/>
                  <a:pt x="949431" y="589881"/>
                  <a:pt x="993764" y="46092"/>
                </a:cubicBezTo>
                <a:lnTo>
                  <a:pt x="994784" y="0"/>
                </a:lnTo>
                <a:close/>
              </a:path>
            </a:pathLst>
          </a:custGeom>
          <a:solidFill>
            <a:srgbClr val="F7F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9" name="Freeform 28"/>
          <p:cNvSpPr/>
          <p:nvPr/>
        </p:nvSpPr>
        <p:spPr>
          <a:xfrm>
            <a:off x="7282205" y="3245072"/>
            <a:ext cx="725216" cy="1209168"/>
          </a:xfrm>
          <a:custGeom>
            <a:avLst/>
            <a:gdLst>
              <a:gd name="connsiteX0" fmla="*/ 0 w 1933406"/>
              <a:gd name="connsiteY0" fmla="*/ 0 h 3223609"/>
              <a:gd name="connsiteX1" fmla="*/ 1915571 w 1933406"/>
              <a:gd name="connsiteY1" fmla="*/ 0 h 3223609"/>
              <a:gd name="connsiteX2" fmla="*/ 1917185 w 1933406"/>
              <a:gd name="connsiteY2" fmla="*/ 13773 h 3223609"/>
              <a:gd name="connsiteX3" fmla="*/ 1929336 w 1933406"/>
              <a:gd name="connsiteY3" fmla="*/ 631697 h 3223609"/>
              <a:gd name="connsiteX4" fmla="*/ 1143763 w 1933406"/>
              <a:gd name="connsiteY4" fmla="*/ 2642332 h 3223609"/>
              <a:gd name="connsiteX5" fmla="*/ 779858 w 1933406"/>
              <a:gd name="connsiteY5" fmla="*/ 3115989 h 3223609"/>
              <a:gd name="connsiteX6" fmla="*/ 709265 w 1933406"/>
              <a:gd name="connsiteY6" fmla="*/ 3223609 h 3223609"/>
              <a:gd name="connsiteX7" fmla="*/ 0 w 1933406"/>
              <a:gd name="connsiteY7" fmla="*/ 3223609 h 3223609"/>
              <a:gd name="connsiteX8" fmla="*/ 0 w 1933406"/>
              <a:gd name="connsiteY8" fmla="*/ 0 h 322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3406" h="3223609">
                <a:moveTo>
                  <a:pt x="0" y="0"/>
                </a:moveTo>
                <a:lnTo>
                  <a:pt x="1915571" y="0"/>
                </a:lnTo>
                <a:lnTo>
                  <a:pt x="1917185" y="13773"/>
                </a:lnTo>
                <a:cubicBezTo>
                  <a:pt x="1933503" y="210710"/>
                  <a:pt x="1937423" y="416602"/>
                  <a:pt x="1929336" y="631697"/>
                </a:cubicBezTo>
                <a:cubicBezTo>
                  <a:pt x="1888407" y="1310493"/>
                  <a:pt x="1625669" y="2029567"/>
                  <a:pt x="1143763" y="2642332"/>
                </a:cubicBezTo>
                <a:cubicBezTo>
                  <a:pt x="1020976" y="2798825"/>
                  <a:pt x="894847" y="2951603"/>
                  <a:pt x="779858" y="3115989"/>
                </a:cubicBezTo>
                <a:lnTo>
                  <a:pt x="709265" y="3223609"/>
                </a:lnTo>
                <a:lnTo>
                  <a:pt x="0" y="3223609"/>
                </a:lnTo>
                <a:lnTo>
                  <a:pt x="0" y="0"/>
                </a:lnTo>
                <a:close/>
              </a:path>
            </a:pathLst>
          </a:custGeom>
          <a:solidFill>
            <a:srgbClr val="CBA9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7" name="Freeform 26"/>
          <p:cNvSpPr/>
          <p:nvPr/>
        </p:nvSpPr>
        <p:spPr>
          <a:xfrm>
            <a:off x="5135083" y="4508396"/>
            <a:ext cx="660263" cy="720147"/>
          </a:xfrm>
          <a:custGeom>
            <a:avLst/>
            <a:gdLst>
              <a:gd name="connsiteX0" fmla="*/ 51303 w 1760244"/>
              <a:gd name="connsiteY0" fmla="*/ 0 h 1919892"/>
              <a:gd name="connsiteX1" fmla="*/ 1760244 w 1760244"/>
              <a:gd name="connsiteY1" fmla="*/ 0 h 1919892"/>
              <a:gd name="connsiteX2" fmla="*/ 1760244 w 1760244"/>
              <a:gd name="connsiteY2" fmla="*/ 1820912 h 1919892"/>
              <a:gd name="connsiteX3" fmla="*/ 1582148 w 1760244"/>
              <a:gd name="connsiteY3" fmla="*/ 1847561 h 1919892"/>
              <a:gd name="connsiteX4" fmla="*/ 506771 w 1760244"/>
              <a:gd name="connsiteY4" fmla="*/ 1868691 h 1919892"/>
              <a:gd name="connsiteX5" fmla="*/ 134449 w 1760244"/>
              <a:gd name="connsiteY5" fmla="*/ 1180651 h 1919892"/>
              <a:gd name="connsiteX6" fmla="*/ 214327 w 1760244"/>
              <a:gd name="connsiteY6" fmla="*/ 737585 h 1919892"/>
              <a:gd name="connsiteX7" fmla="*/ 88899 w 1760244"/>
              <a:gd name="connsiteY7" fmla="*/ 295839 h 1919892"/>
              <a:gd name="connsiteX8" fmla="*/ 31443 w 1760244"/>
              <a:gd name="connsiteY8" fmla="*/ 25570 h 1919892"/>
              <a:gd name="connsiteX9" fmla="*/ 51303 w 1760244"/>
              <a:gd name="connsiteY9" fmla="*/ 0 h 191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244" h="1919892">
                <a:moveTo>
                  <a:pt x="51303" y="0"/>
                </a:moveTo>
                <a:lnTo>
                  <a:pt x="1760244" y="0"/>
                </a:lnTo>
                <a:lnTo>
                  <a:pt x="1760244" y="1820912"/>
                </a:lnTo>
                <a:lnTo>
                  <a:pt x="1582148" y="1847561"/>
                </a:lnTo>
                <a:cubicBezTo>
                  <a:pt x="1224349" y="1883218"/>
                  <a:pt x="866550" y="1978302"/>
                  <a:pt x="506771" y="1868691"/>
                </a:cubicBezTo>
                <a:cubicBezTo>
                  <a:pt x="162836" y="1764363"/>
                  <a:pt x="62494" y="1579477"/>
                  <a:pt x="134449" y="1180651"/>
                </a:cubicBezTo>
                <a:cubicBezTo>
                  <a:pt x="161515" y="1033403"/>
                  <a:pt x="192542" y="886154"/>
                  <a:pt x="214327" y="737585"/>
                </a:cubicBezTo>
                <a:cubicBezTo>
                  <a:pt x="238092" y="567225"/>
                  <a:pt x="218948" y="414695"/>
                  <a:pt x="88899" y="295839"/>
                </a:cubicBezTo>
                <a:cubicBezTo>
                  <a:pt x="7454" y="221885"/>
                  <a:pt x="-32042" y="126192"/>
                  <a:pt x="31443" y="25570"/>
                </a:cubicBezTo>
                <a:lnTo>
                  <a:pt x="51303" y="0"/>
                </a:lnTo>
                <a:close/>
              </a:path>
            </a:pathLst>
          </a:custGeom>
          <a:solidFill>
            <a:srgbClr val="FFE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6" name="Freeform 25"/>
          <p:cNvSpPr/>
          <p:nvPr/>
        </p:nvSpPr>
        <p:spPr>
          <a:xfrm>
            <a:off x="7282205" y="4508396"/>
            <a:ext cx="323182" cy="1196824"/>
          </a:xfrm>
          <a:custGeom>
            <a:avLst/>
            <a:gdLst>
              <a:gd name="connsiteX0" fmla="*/ 0 w 861594"/>
              <a:gd name="connsiteY0" fmla="*/ 0 h 3190700"/>
              <a:gd name="connsiteX1" fmla="*/ 624674 w 861594"/>
              <a:gd name="connsiteY1" fmla="*/ 0 h 3190700"/>
              <a:gd name="connsiteX2" fmla="*/ 566749 w 861594"/>
              <a:gd name="connsiteY2" fmla="*/ 108406 h 3190700"/>
              <a:gd name="connsiteX3" fmla="*/ 436088 w 861594"/>
              <a:gd name="connsiteY3" fmla="*/ 1621736 h 3190700"/>
              <a:gd name="connsiteX4" fmla="*/ 818972 w 861594"/>
              <a:gd name="connsiteY4" fmla="*/ 2921881 h 3190700"/>
              <a:gd name="connsiteX5" fmla="*/ 666478 w 861594"/>
              <a:gd name="connsiteY5" fmla="*/ 3183363 h 3190700"/>
              <a:gd name="connsiteX6" fmla="*/ 103725 w 861594"/>
              <a:gd name="connsiteY6" fmla="*/ 3190626 h 3190700"/>
              <a:gd name="connsiteX7" fmla="*/ 0 w 861594"/>
              <a:gd name="connsiteY7" fmla="*/ 3190700 h 3190700"/>
              <a:gd name="connsiteX8" fmla="*/ 0 w 861594"/>
              <a:gd name="connsiteY8" fmla="*/ 0 h 31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594" h="3190700">
                <a:moveTo>
                  <a:pt x="0" y="0"/>
                </a:moveTo>
                <a:lnTo>
                  <a:pt x="624674" y="0"/>
                </a:lnTo>
                <a:lnTo>
                  <a:pt x="566749" y="108406"/>
                </a:lnTo>
                <a:cubicBezTo>
                  <a:pt x="352909" y="568825"/>
                  <a:pt x="313631" y="1116766"/>
                  <a:pt x="436088" y="1621736"/>
                </a:cubicBezTo>
                <a:cubicBezTo>
                  <a:pt x="544352" y="2063482"/>
                  <a:pt x="690904" y="2488720"/>
                  <a:pt x="818972" y="2921881"/>
                </a:cubicBezTo>
                <a:cubicBezTo>
                  <a:pt x="890928" y="3163554"/>
                  <a:pt x="890928" y="3170157"/>
                  <a:pt x="666478" y="3183363"/>
                </a:cubicBezTo>
                <a:cubicBezTo>
                  <a:pt x="579339" y="3188315"/>
                  <a:pt x="374282" y="3190131"/>
                  <a:pt x="103725" y="3190626"/>
                </a:cubicBezTo>
                <a:lnTo>
                  <a:pt x="0" y="319070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Freeform 22"/>
          <p:cNvSpPr/>
          <p:nvPr/>
        </p:nvSpPr>
        <p:spPr>
          <a:xfrm>
            <a:off x="5795346" y="1980226"/>
            <a:ext cx="1486858" cy="1210689"/>
          </a:xfrm>
          <a:custGeom>
            <a:avLst/>
            <a:gdLst>
              <a:gd name="connsiteX0" fmla="*/ 2036233 w 3963922"/>
              <a:gd name="connsiteY0" fmla="*/ 53 h 3227664"/>
              <a:gd name="connsiteX1" fmla="*/ 2276983 w 3963922"/>
              <a:gd name="connsiteY1" fmla="*/ 8881 h 3227664"/>
              <a:gd name="connsiteX2" fmla="*/ 3815285 w 3963922"/>
              <a:gd name="connsiteY2" fmla="*/ 413258 h 3227664"/>
              <a:gd name="connsiteX3" fmla="*/ 3963922 w 3963922"/>
              <a:gd name="connsiteY3" fmla="*/ 491824 h 3227664"/>
              <a:gd name="connsiteX4" fmla="*/ 3963922 w 3963922"/>
              <a:gd name="connsiteY4" fmla="*/ 3227664 h 3227664"/>
              <a:gd name="connsiteX5" fmla="*/ 0 w 3963922"/>
              <a:gd name="connsiteY5" fmla="*/ 3227664 h 3227664"/>
              <a:gd name="connsiteX6" fmla="*/ 0 w 3963922"/>
              <a:gd name="connsiteY6" fmla="*/ 670708 h 3227664"/>
              <a:gd name="connsiteX7" fmla="*/ 26548 w 3963922"/>
              <a:gd name="connsiteY7" fmla="*/ 654001 h 3227664"/>
              <a:gd name="connsiteX8" fmla="*/ 411413 w 3963922"/>
              <a:gd name="connsiteY8" fmla="*/ 439401 h 3227664"/>
              <a:gd name="connsiteX9" fmla="*/ 2036233 w 3963922"/>
              <a:gd name="connsiteY9" fmla="*/ 53 h 322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63922" h="3227664">
                <a:moveTo>
                  <a:pt x="2036233" y="53"/>
                </a:moveTo>
                <a:cubicBezTo>
                  <a:pt x="2116186" y="-435"/>
                  <a:pt x="2196445" y="2443"/>
                  <a:pt x="2276983" y="8881"/>
                </a:cubicBezTo>
                <a:cubicBezTo>
                  <a:pt x="2827173" y="53080"/>
                  <a:pt x="3343626" y="182085"/>
                  <a:pt x="3815285" y="413258"/>
                </a:cubicBezTo>
                <a:lnTo>
                  <a:pt x="3963922" y="491824"/>
                </a:lnTo>
                <a:lnTo>
                  <a:pt x="3963922" y="3227664"/>
                </a:lnTo>
                <a:lnTo>
                  <a:pt x="0" y="3227664"/>
                </a:lnTo>
                <a:lnTo>
                  <a:pt x="0" y="670708"/>
                </a:lnTo>
                <a:lnTo>
                  <a:pt x="26548" y="654001"/>
                </a:lnTo>
                <a:cubicBezTo>
                  <a:pt x="153296" y="578726"/>
                  <a:pt x="280704" y="506092"/>
                  <a:pt x="411413" y="439401"/>
                </a:cubicBezTo>
                <a:cubicBezTo>
                  <a:pt x="931855" y="171894"/>
                  <a:pt x="1476558" y="3475"/>
                  <a:pt x="2036233" y="53"/>
                </a:cubicBezTo>
                <a:close/>
              </a:path>
            </a:pathLst>
          </a:custGeom>
          <a:solidFill>
            <a:srgbClr val="ADF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2" name="Freeform 21"/>
          <p:cNvSpPr/>
          <p:nvPr/>
        </p:nvSpPr>
        <p:spPr>
          <a:xfrm>
            <a:off x="5790901" y="3245072"/>
            <a:ext cx="1486858" cy="1209168"/>
          </a:xfrm>
          <a:custGeom>
            <a:avLst/>
            <a:gdLst>
              <a:gd name="connsiteX0" fmla="*/ 0 w 3963922"/>
              <a:gd name="connsiteY0" fmla="*/ 0 h 3223609"/>
              <a:gd name="connsiteX1" fmla="*/ 3963922 w 3963922"/>
              <a:gd name="connsiteY1" fmla="*/ 0 h 3223609"/>
              <a:gd name="connsiteX2" fmla="*/ 3963922 w 3963922"/>
              <a:gd name="connsiteY2" fmla="*/ 3223609 h 3223609"/>
              <a:gd name="connsiteX3" fmla="*/ 0 w 3963922"/>
              <a:gd name="connsiteY3" fmla="*/ 3223609 h 3223609"/>
              <a:gd name="connsiteX4" fmla="*/ 0 w 3963922"/>
              <a:gd name="connsiteY4" fmla="*/ 0 h 322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3922" h="3223609">
                <a:moveTo>
                  <a:pt x="0" y="0"/>
                </a:moveTo>
                <a:lnTo>
                  <a:pt x="3963922" y="0"/>
                </a:lnTo>
                <a:lnTo>
                  <a:pt x="3963922" y="3223609"/>
                </a:lnTo>
                <a:lnTo>
                  <a:pt x="0" y="3223609"/>
                </a:lnTo>
                <a:lnTo>
                  <a:pt x="0" y="0"/>
                </a:lnTo>
                <a:close/>
              </a:path>
            </a:pathLst>
          </a:custGeom>
          <a:solidFill>
            <a:srgbClr val="FF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Freeform 20"/>
          <p:cNvSpPr/>
          <p:nvPr/>
        </p:nvSpPr>
        <p:spPr>
          <a:xfrm>
            <a:off x="5795346" y="4508396"/>
            <a:ext cx="1486858" cy="1203787"/>
          </a:xfrm>
          <a:custGeom>
            <a:avLst/>
            <a:gdLst>
              <a:gd name="connsiteX0" fmla="*/ 0 w 3963922"/>
              <a:gd name="connsiteY0" fmla="*/ 0 h 3209262"/>
              <a:gd name="connsiteX1" fmla="*/ 3963922 w 3963922"/>
              <a:gd name="connsiteY1" fmla="*/ 0 h 3209262"/>
              <a:gd name="connsiteX2" fmla="*/ 3963922 w 3963922"/>
              <a:gd name="connsiteY2" fmla="*/ 3190700 h 3209262"/>
              <a:gd name="connsiteX3" fmla="*/ 3853268 w 3963922"/>
              <a:gd name="connsiteY3" fmla="*/ 3190778 h 3209262"/>
              <a:gd name="connsiteX4" fmla="*/ 1279504 w 3963922"/>
              <a:gd name="connsiteY4" fmla="*/ 3208454 h 3209262"/>
              <a:gd name="connsiteX5" fmla="*/ 963954 w 3963922"/>
              <a:gd name="connsiteY5" fmla="*/ 2930465 h 3209262"/>
              <a:gd name="connsiteX6" fmla="*/ 812121 w 3963922"/>
              <a:gd name="connsiteY6" fmla="*/ 2129512 h 3209262"/>
              <a:gd name="connsiteX7" fmla="*/ 544102 w 3963922"/>
              <a:gd name="connsiteY7" fmla="*/ 1799359 h 3209262"/>
              <a:gd name="connsiteX8" fmla="*/ 1308 w 3963922"/>
              <a:gd name="connsiteY8" fmla="*/ 1820716 h 3209262"/>
              <a:gd name="connsiteX9" fmla="*/ 0 w 3963922"/>
              <a:gd name="connsiteY9" fmla="*/ 1820912 h 3209262"/>
              <a:gd name="connsiteX10" fmla="*/ 0 w 3963922"/>
              <a:gd name="connsiteY10" fmla="*/ 0 h 320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63922" h="3209262">
                <a:moveTo>
                  <a:pt x="0" y="0"/>
                </a:moveTo>
                <a:lnTo>
                  <a:pt x="3963922" y="0"/>
                </a:lnTo>
                <a:lnTo>
                  <a:pt x="3963922" y="3190700"/>
                </a:lnTo>
                <a:lnTo>
                  <a:pt x="3853268" y="3190778"/>
                </a:lnTo>
                <a:cubicBezTo>
                  <a:pt x="3028187" y="3190636"/>
                  <a:pt x="1806877" y="3183941"/>
                  <a:pt x="1279504" y="3208454"/>
                </a:cubicBezTo>
                <a:cubicBezTo>
                  <a:pt x="1090702" y="3217699"/>
                  <a:pt x="1000262" y="3149027"/>
                  <a:pt x="963954" y="2930465"/>
                </a:cubicBezTo>
                <a:cubicBezTo>
                  <a:pt x="919725" y="2662380"/>
                  <a:pt x="841828" y="2402219"/>
                  <a:pt x="812121" y="2129512"/>
                </a:cubicBezTo>
                <a:cubicBezTo>
                  <a:pt x="791656" y="1942645"/>
                  <a:pt x="703197" y="1840958"/>
                  <a:pt x="544102" y="1799359"/>
                </a:cubicBezTo>
                <a:cubicBezTo>
                  <a:pt x="359922" y="1751321"/>
                  <a:pt x="180568" y="1788711"/>
                  <a:pt x="1308" y="1820716"/>
                </a:cubicBezTo>
                <a:lnTo>
                  <a:pt x="0" y="1820912"/>
                </a:lnTo>
                <a:lnTo>
                  <a:pt x="0" y="0"/>
                </a:lnTo>
                <a:close/>
              </a:path>
            </a:pathLst>
          </a:custGeom>
          <a:solidFill>
            <a:srgbClr val="FFF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5" name="Freeform 202"/>
          <p:cNvSpPr>
            <a:spLocks noChangeAspect="1" noChangeArrowheads="1"/>
          </p:cNvSpPr>
          <p:nvPr/>
        </p:nvSpPr>
        <p:spPr bwMode="auto">
          <a:xfrm>
            <a:off x="6333315" y="2387237"/>
            <a:ext cx="410920" cy="396669"/>
          </a:xfrm>
          <a:custGeom>
            <a:avLst/>
            <a:gdLst>
              <a:gd name="T0" fmla="*/ 2147483646 w 842"/>
              <a:gd name="T1" fmla="*/ 2147483646 h 812"/>
              <a:gd name="T2" fmla="*/ 2147483646 w 842"/>
              <a:gd name="T3" fmla="*/ 2147483646 h 812"/>
              <a:gd name="T4" fmla="*/ 2147483646 w 842"/>
              <a:gd name="T5" fmla="*/ 2147483646 h 812"/>
              <a:gd name="T6" fmla="*/ 2147483646 w 842"/>
              <a:gd name="T7" fmla="*/ 2147483646 h 812"/>
              <a:gd name="T8" fmla="*/ 2147483646 w 842"/>
              <a:gd name="T9" fmla="*/ 2147483646 h 812"/>
              <a:gd name="T10" fmla="*/ 2147483646 w 842"/>
              <a:gd name="T11" fmla="*/ 2147483646 h 812"/>
              <a:gd name="T12" fmla="*/ 2147483646 w 842"/>
              <a:gd name="T13" fmla="*/ 2147483646 h 812"/>
              <a:gd name="T14" fmla="*/ 2147483646 w 842"/>
              <a:gd name="T15" fmla="*/ 2147483646 h 812"/>
              <a:gd name="T16" fmla="*/ 2147483646 w 842"/>
              <a:gd name="T17" fmla="*/ 2147483646 h 812"/>
              <a:gd name="T18" fmla="*/ 2147483646 w 842"/>
              <a:gd name="T19" fmla="*/ 2147483646 h 812"/>
              <a:gd name="T20" fmla="*/ 2147483646 w 842"/>
              <a:gd name="T21" fmla="*/ 2147483646 h 812"/>
              <a:gd name="T22" fmla="*/ 2147483646 w 842"/>
              <a:gd name="T23" fmla="*/ 2147483646 h 812"/>
              <a:gd name="T24" fmla="*/ 2147483646 w 842"/>
              <a:gd name="T25" fmla="*/ 2147483646 h 812"/>
              <a:gd name="T26" fmla="*/ 2147483646 w 842"/>
              <a:gd name="T27" fmla="*/ 2147483646 h 812"/>
              <a:gd name="T28" fmla="*/ 2147483646 w 842"/>
              <a:gd name="T29" fmla="*/ 2147483646 h 812"/>
              <a:gd name="T30" fmla="*/ 2147483646 w 842"/>
              <a:gd name="T31" fmla="*/ 2147483646 h 812"/>
              <a:gd name="T32" fmla="*/ 2147483646 w 842"/>
              <a:gd name="T33" fmla="*/ 2147483646 h 812"/>
              <a:gd name="T34" fmla="*/ 2147483646 w 842"/>
              <a:gd name="T35" fmla="*/ 2147483646 h 812"/>
              <a:gd name="T36" fmla="*/ 2147483646 w 842"/>
              <a:gd name="T37" fmla="*/ 2147483646 h 812"/>
              <a:gd name="T38" fmla="*/ 2147483646 w 842"/>
              <a:gd name="T39" fmla="*/ 2147483646 h 812"/>
              <a:gd name="T40" fmla="*/ 2147483646 w 842"/>
              <a:gd name="T41" fmla="*/ 2147483646 h 812"/>
              <a:gd name="T42" fmla="*/ 2147483646 w 842"/>
              <a:gd name="T43" fmla="*/ 2147483646 h 812"/>
              <a:gd name="T44" fmla="*/ 2147483646 w 842"/>
              <a:gd name="T45" fmla="*/ 2147483646 h 812"/>
              <a:gd name="T46" fmla="*/ 2147483646 w 842"/>
              <a:gd name="T47" fmla="*/ 2147483646 h 812"/>
              <a:gd name="T48" fmla="*/ 2147483646 w 842"/>
              <a:gd name="T49" fmla="*/ 2147483646 h 812"/>
              <a:gd name="T50" fmla="*/ 2147483646 w 842"/>
              <a:gd name="T51" fmla="*/ 2147483646 h 812"/>
              <a:gd name="T52" fmla="*/ 2147483646 w 842"/>
              <a:gd name="T53" fmla="*/ 2147483646 h 812"/>
              <a:gd name="T54" fmla="*/ 2147483646 w 842"/>
              <a:gd name="T55" fmla="*/ 2147483646 h 812"/>
              <a:gd name="T56" fmla="*/ 2147483646 w 842"/>
              <a:gd name="T57" fmla="*/ 2147483646 h 812"/>
              <a:gd name="T58" fmla="*/ 2147483646 w 842"/>
              <a:gd name="T59" fmla="*/ 2147483646 h 812"/>
              <a:gd name="T60" fmla="*/ 2147483646 w 842"/>
              <a:gd name="T61" fmla="*/ 2147483646 h 812"/>
              <a:gd name="T62" fmla="*/ 2147483646 w 842"/>
              <a:gd name="T63" fmla="*/ 2147483646 h 812"/>
              <a:gd name="T64" fmla="*/ 2147483646 w 842"/>
              <a:gd name="T65" fmla="*/ 2147483646 h 812"/>
              <a:gd name="T66" fmla="*/ 2147483646 w 842"/>
              <a:gd name="T67" fmla="*/ 2147483646 h 812"/>
              <a:gd name="T68" fmla="*/ 2147483646 w 842"/>
              <a:gd name="T69" fmla="*/ 2147483646 h 812"/>
              <a:gd name="T70" fmla="*/ 2147483646 w 842"/>
              <a:gd name="T71" fmla="*/ 2147483646 h 812"/>
              <a:gd name="T72" fmla="*/ 2147483646 w 842"/>
              <a:gd name="T73" fmla="*/ 2147483646 h 812"/>
              <a:gd name="T74" fmla="*/ 2147483646 w 842"/>
              <a:gd name="T75" fmla="*/ 2147483646 h 812"/>
              <a:gd name="T76" fmla="*/ 2147483646 w 842"/>
              <a:gd name="T77" fmla="*/ 2147483646 h 812"/>
              <a:gd name="T78" fmla="*/ 2147483646 w 842"/>
              <a:gd name="T79" fmla="*/ 2147483646 h 812"/>
              <a:gd name="T80" fmla="*/ 2147483646 w 842"/>
              <a:gd name="T81" fmla="*/ 2147483646 h 812"/>
              <a:gd name="T82" fmla="*/ 2147483646 w 842"/>
              <a:gd name="T83" fmla="*/ 2147483646 h 812"/>
              <a:gd name="T84" fmla="*/ 2147483646 w 842"/>
              <a:gd name="T85" fmla="*/ 2147483646 h 812"/>
              <a:gd name="T86" fmla="*/ 2147483646 w 842"/>
              <a:gd name="T87" fmla="*/ 2147483646 h 812"/>
              <a:gd name="T88" fmla="*/ 2147483646 w 842"/>
              <a:gd name="T89" fmla="*/ 2147483646 h 812"/>
              <a:gd name="T90" fmla="*/ 2147483646 w 842"/>
              <a:gd name="T91" fmla="*/ 2147483646 h 812"/>
              <a:gd name="T92" fmla="*/ 2147483646 w 842"/>
              <a:gd name="T93" fmla="*/ 2147483646 h 812"/>
              <a:gd name="T94" fmla="*/ 2147483646 w 842"/>
              <a:gd name="T95" fmla="*/ 2147483646 h 812"/>
              <a:gd name="T96" fmla="*/ 2147483646 w 842"/>
              <a:gd name="T97" fmla="*/ 2147483646 h 812"/>
              <a:gd name="T98" fmla="*/ 2147483646 w 842"/>
              <a:gd name="T99" fmla="*/ 2147483646 h 812"/>
              <a:gd name="T100" fmla="*/ 2147483646 w 842"/>
              <a:gd name="T101" fmla="*/ 2147483646 h 812"/>
              <a:gd name="T102" fmla="*/ 2147483646 w 842"/>
              <a:gd name="T103" fmla="*/ 2147483646 h 812"/>
              <a:gd name="T104" fmla="*/ 2147483646 w 842"/>
              <a:gd name="T105" fmla="*/ 2147483646 h 812"/>
              <a:gd name="T106" fmla="*/ 2147483646 w 842"/>
              <a:gd name="T107" fmla="*/ 2147483646 h 81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842" h="812">
                <a:moveTo>
                  <a:pt x="799" y="529"/>
                </a:moveTo>
                <a:lnTo>
                  <a:pt x="799" y="529"/>
                </a:lnTo>
                <a:cubicBezTo>
                  <a:pt x="795" y="538"/>
                  <a:pt x="761" y="544"/>
                  <a:pt x="667" y="514"/>
                </a:cubicBezTo>
                <a:cubicBezTo>
                  <a:pt x="662" y="512"/>
                  <a:pt x="656" y="510"/>
                  <a:pt x="652" y="508"/>
                </a:cubicBezTo>
                <a:cubicBezTo>
                  <a:pt x="677" y="479"/>
                  <a:pt x="696" y="446"/>
                  <a:pt x="709" y="410"/>
                </a:cubicBezTo>
                <a:cubicBezTo>
                  <a:pt x="793" y="481"/>
                  <a:pt x="806" y="518"/>
                  <a:pt x="799" y="529"/>
                </a:cubicBezTo>
                <a:close/>
                <a:moveTo>
                  <a:pt x="626" y="499"/>
                </a:moveTo>
                <a:lnTo>
                  <a:pt x="626" y="499"/>
                </a:lnTo>
                <a:cubicBezTo>
                  <a:pt x="572" y="478"/>
                  <a:pt x="509" y="449"/>
                  <a:pt x="445" y="415"/>
                </a:cubicBezTo>
                <a:cubicBezTo>
                  <a:pt x="454" y="411"/>
                  <a:pt x="463" y="405"/>
                  <a:pt x="472" y="400"/>
                </a:cubicBezTo>
                <a:cubicBezTo>
                  <a:pt x="544" y="359"/>
                  <a:pt x="628" y="303"/>
                  <a:pt x="696" y="249"/>
                </a:cubicBezTo>
                <a:cubicBezTo>
                  <a:pt x="701" y="268"/>
                  <a:pt x="703" y="288"/>
                  <a:pt x="703" y="307"/>
                </a:cubicBezTo>
                <a:cubicBezTo>
                  <a:pt x="703" y="379"/>
                  <a:pt x="676" y="447"/>
                  <a:pt x="626" y="499"/>
                </a:cubicBezTo>
                <a:close/>
                <a:moveTo>
                  <a:pt x="578" y="585"/>
                </a:moveTo>
                <a:lnTo>
                  <a:pt x="263" y="585"/>
                </a:lnTo>
                <a:cubicBezTo>
                  <a:pt x="257" y="560"/>
                  <a:pt x="246" y="538"/>
                  <a:pt x="230" y="518"/>
                </a:cubicBezTo>
                <a:cubicBezTo>
                  <a:pt x="288" y="496"/>
                  <a:pt x="353" y="465"/>
                  <a:pt x="420" y="429"/>
                </a:cubicBezTo>
                <a:cubicBezTo>
                  <a:pt x="487" y="465"/>
                  <a:pt x="551" y="496"/>
                  <a:pt x="610" y="518"/>
                </a:cubicBezTo>
                <a:cubicBezTo>
                  <a:pt x="594" y="539"/>
                  <a:pt x="584" y="560"/>
                  <a:pt x="578" y="585"/>
                </a:cubicBezTo>
                <a:close/>
                <a:moveTo>
                  <a:pt x="573" y="627"/>
                </a:moveTo>
                <a:lnTo>
                  <a:pt x="573" y="652"/>
                </a:lnTo>
                <a:lnTo>
                  <a:pt x="323" y="652"/>
                </a:lnTo>
                <a:cubicBezTo>
                  <a:pt x="316" y="652"/>
                  <a:pt x="310" y="658"/>
                  <a:pt x="310" y="664"/>
                </a:cubicBezTo>
                <a:cubicBezTo>
                  <a:pt x="310" y="671"/>
                  <a:pt x="316" y="677"/>
                  <a:pt x="323" y="677"/>
                </a:cubicBezTo>
                <a:lnTo>
                  <a:pt x="573" y="677"/>
                </a:lnTo>
                <a:lnTo>
                  <a:pt x="573" y="714"/>
                </a:lnTo>
                <a:cubicBezTo>
                  <a:pt x="573" y="716"/>
                  <a:pt x="570" y="718"/>
                  <a:pt x="568" y="718"/>
                </a:cubicBezTo>
                <a:lnTo>
                  <a:pt x="273" y="718"/>
                </a:lnTo>
                <a:cubicBezTo>
                  <a:pt x="271" y="718"/>
                  <a:pt x="269" y="716"/>
                  <a:pt x="269" y="714"/>
                </a:cubicBezTo>
                <a:lnTo>
                  <a:pt x="269" y="629"/>
                </a:lnTo>
                <a:cubicBezTo>
                  <a:pt x="269" y="622"/>
                  <a:pt x="268" y="616"/>
                  <a:pt x="267" y="609"/>
                </a:cubicBezTo>
                <a:lnTo>
                  <a:pt x="574" y="609"/>
                </a:lnTo>
                <a:cubicBezTo>
                  <a:pt x="573" y="615"/>
                  <a:pt x="573" y="621"/>
                  <a:pt x="573" y="627"/>
                </a:cubicBezTo>
                <a:lnTo>
                  <a:pt x="483" y="787"/>
                </a:lnTo>
                <a:lnTo>
                  <a:pt x="358" y="787"/>
                </a:lnTo>
                <a:cubicBezTo>
                  <a:pt x="332" y="787"/>
                  <a:pt x="309" y="768"/>
                  <a:pt x="303" y="742"/>
                </a:cubicBezTo>
                <a:lnTo>
                  <a:pt x="539" y="742"/>
                </a:lnTo>
                <a:cubicBezTo>
                  <a:pt x="533" y="768"/>
                  <a:pt x="510" y="787"/>
                  <a:pt x="483" y="787"/>
                </a:cubicBezTo>
                <a:lnTo>
                  <a:pt x="573" y="627"/>
                </a:lnTo>
                <a:close/>
                <a:moveTo>
                  <a:pt x="137" y="307"/>
                </a:moveTo>
                <a:lnTo>
                  <a:pt x="137" y="307"/>
                </a:lnTo>
                <a:cubicBezTo>
                  <a:pt x="137" y="288"/>
                  <a:pt x="139" y="268"/>
                  <a:pt x="143" y="249"/>
                </a:cubicBezTo>
                <a:cubicBezTo>
                  <a:pt x="204" y="299"/>
                  <a:pt x="282" y="351"/>
                  <a:pt x="367" y="400"/>
                </a:cubicBezTo>
                <a:cubicBezTo>
                  <a:pt x="376" y="405"/>
                  <a:pt x="385" y="411"/>
                  <a:pt x="394" y="415"/>
                </a:cubicBezTo>
                <a:cubicBezTo>
                  <a:pt x="329" y="449"/>
                  <a:pt x="267" y="478"/>
                  <a:pt x="213" y="499"/>
                </a:cubicBezTo>
                <a:cubicBezTo>
                  <a:pt x="164" y="447"/>
                  <a:pt x="137" y="379"/>
                  <a:pt x="137" y="307"/>
                </a:cubicBezTo>
                <a:close/>
                <a:moveTo>
                  <a:pt x="173" y="514"/>
                </a:moveTo>
                <a:lnTo>
                  <a:pt x="173" y="514"/>
                </a:lnTo>
                <a:cubicBezTo>
                  <a:pt x="79" y="544"/>
                  <a:pt x="45" y="538"/>
                  <a:pt x="40" y="529"/>
                </a:cubicBezTo>
                <a:cubicBezTo>
                  <a:pt x="34" y="518"/>
                  <a:pt x="48" y="481"/>
                  <a:pt x="130" y="410"/>
                </a:cubicBezTo>
                <a:cubicBezTo>
                  <a:pt x="143" y="446"/>
                  <a:pt x="162" y="479"/>
                  <a:pt x="188" y="508"/>
                </a:cubicBezTo>
                <a:cubicBezTo>
                  <a:pt x="182" y="510"/>
                  <a:pt x="178" y="512"/>
                  <a:pt x="173" y="514"/>
                </a:cubicBezTo>
                <a:close/>
                <a:moveTo>
                  <a:pt x="119" y="197"/>
                </a:moveTo>
                <a:lnTo>
                  <a:pt x="119" y="197"/>
                </a:lnTo>
                <a:cubicBezTo>
                  <a:pt x="45" y="131"/>
                  <a:pt x="34" y="99"/>
                  <a:pt x="40" y="89"/>
                </a:cubicBezTo>
                <a:cubicBezTo>
                  <a:pt x="45" y="79"/>
                  <a:pt x="83" y="73"/>
                  <a:pt x="186" y="108"/>
                </a:cubicBezTo>
                <a:cubicBezTo>
                  <a:pt x="162" y="137"/>
                  <a:pt x="142" y="171"/>
                  <a:pt x="129" y="206"/>
                </a:cubicBezTo>
                <a:cubicBezTo>
                  <a:pt x="126" y="204"/>
                  <a:pt x="122" y="200"/>
                  <a:pt x="119" y="197"/>
                </a:cubicBezTo>
                <a:close/>
                <a:moveTo>
                  <a:pt x="420" y="24"/>
                </a:moveTo>
                <a:lnTo>
                  <a:pt x="420" y="24"/>
                </a:lnTo>
                <a:cubicBezTo>
                  <a:pt x="546" y="24"/>
                  <a:pt x="654" y="109"/>
                  <a:pt x="689" y="223"/>
                </a:cubicBezTo>
                <a:cubicBezTo>
                  <a:pt x="634" y="269"/>
                  <a:pt x="557" y="324"/>
                  <a:pt x="461" y="378"/>
                </a:cubicBezTo>
                <a:cubicBezTo>
                  <a:pt x="446" y="386"/>
                  <a:pt x="434" y="394"/>
                  <a:pt x="420" y="402"/>
                </a:cubicBezTo>
                <a:cubicBezTo>
                  <a:pt x="406" y="394"/>
                  <a:pt x="393" y="386"/>
                  <a:pt x="379" y="378"/>
                </a:cubicBezTo>
                <a:cubicBezTo>
                  <a:pt x="291" y="328"/>
                  <a:pt x="211" y="274"/>
                  <a:pt x="150" y="223"/>
                </a:cubicBezTo>
                <a:cubicBezTo>
                  <a:pt x="186" y="108"/>
                  <a:pt x="293" y="24"/>
                  <a:pt x="420" y="24"/>
                </a:cubicBezTo>
                <a:close/>
                <a:moveTo>
                  <a:pt x="799" y="89"/>
                </a:moveTo>
                <a:lnTo>
                  <a:pt x="799" y="89"/>
                </a:lnTo>
                <a:cubicBezTo>
                  <a:pt x="808" y="105"/>
                  <a:pt x="778" y="148"/>
                  <a:pt x="710" y="207"/>
                </a:cubicBezTo>
                <a:cubicBezTo>
                  <a:pt x="697" y="171"/>
                  <a:pt x="678" y="137"/>
                  <a:pt x="653" y="108"/>
                </a:cubicBezTo>
                <a:cubicBezTo>
                  <a:pt x="756" y="73"/>
                  <a:pt x="795" y="79"/>
                  <a:pt x="799" y="89"/>
                </a:cubicBezTo>
                <a:close/>
                <a:moveTo>
                  <a:pt x="716" y="384"/>
                </a:moveTo>
                <a:lnTo>
                  <a:pt x="716" y="384"/>
                </a:lnTo>
                <a:cubicBezTo>
                  <a:pt x="723" y="359"/>
                  <a:pt x="727" y="334"/>
                  <a:pt x="727" y="307"/>
                </a:cubicBezTo>
                <a:cubicBezTo>
                  <a:pt x="727" y="281"/>
                  <a:pt x="723" y="256"/>
                  <a:pt x="718" y="232"/>
                </a:cubicBezTo>
                <a:cubicBezTo>
                  <a:pt x="791" y="171"/>
                  <a:pt x="841" y="111"/>
                  <a:pt x="821" y="77"/>
                </a:cubicBezTo>
                <a:cubicBezTo>
                  <a:pt x="804" y="46"/>
                  <a:pt x="740" y="50"/>
                  <a:pt x="635" y="88"/>
                </a:cubicBezTo>
                <a:cubicBezTo>
                  <a:pt x="580" y="34"/>
                  <a:pt x="504" y="0"/>
                  <a:pt x="420" y="0"/>
                </a:cubicBezTo>
                <a:cubicBezTo>
                  <a:pt x="335" y="0"/>
                  <a:pt x="259" y="34"/>
                  <a:pt x="204" y="88"/>
                </a:cubicBezTo>
                <a:cubicBezTo>
                  <a:pt x="99" y="50"/>
                  <a:pt x="36" y="46"/>
                  <a:pt x="18" y="77"/>
                </a:cubicBezTo>
                <a:cubicBezTo>
                  <a:pt x="2" y="104"/>
                  <a:pt x="31" y="151"/>
                  <a:pt x="102" y="215"/>
                </a:cubicBezTo>
                <a:cubicBezTo>
                  <a:pt x="108" y="221"/>
                  <a:pt x="114" y="226"/>
                  <a:pt x="122" y="232"/>
                </a:cubicBezTo>
                <a:cubicBezTo>
                  <a:pt x="116" y="256"/>
                  <a:pt x="112" y="281"/>
                  <a:pt x="112" y="307"/>
                </a:cubicBezTo>
                <a:cubicBezTo>
                  <a:pt x="112" y="334"/>
                  <a:pt x="117" y="359"/>
                  <a:pt x="122" y="384"/>
                </a:cubicBezTo>
                <a:cubicBezTo>
                  <a:pt x="36" y="457"/>
                  <a:pt x="0" y="509"/>
                  <a:pt x="18" y="540"/>
                </a:cubicBezTo>
                <a:cubicBezTo>
                  <a:pt x="26" y="553"/>
                  <a:pt x="42" y="560"/>
                  <a:pt x="68" y="560"/>
                </a:cubicBezTo>
                <a:cubicBezTo>
                  <a:pt x="95" y="560"/>
                  <a:pt x="133" y="552"/>
                  <a:pt x="180" y="536"/>
                </a:cubicBezTo>
                <a:cubicBezTo>
                  <a:pt x="189" y="534"/>
                  <a:pt x="197" y="531"/>
                  <a:pt x="205" y="529"/>
                </a:cubicBezTo>
                <a:cubicBezTo>
                  <a:pt x="231" y="556"/>
                  <a:pt x="245" y="591"/>
                  <a:pt x="245" y="629"/>
                </a:cubicBezTo>
                <a:lnTo>
                  <a:pt x="245" y="714"/>
                </a:lnTo>
                <a:cubicBezTo>
                  <a:pt x="245" y="730"/>
                  <a:pt x="258" y="742"/>
                  <a:pt x="273" y="742"/>
                </a:cubicBezTo>
                <a:lnTo>
                  <a:pt x="279" y="742"/>
                </a:lnTo>
                <a:cubicBezTo>
                  <a:pt x="284" y="781"/>
                  <a:pt x="317" y="811"/>
                  <a:pt x="358" y="811"/>
                </a:cubicBezTo>
                <a:lnTo>
                  <a:pt x="483" y="811"/>
                </a:lnTo>
                <a:cubicBezTo>
                  <a:pt x="523" y="811"/>
                  <a:pt x="557" y="781"/>
                  <a:pt x="563" y="742"/>
                </a:cubicBezTo>
                <a:lnTo>
                  <a:pt x="568" y="742"/>
                </a:lnTo>
                <a:cubicBezTo>
                  <a:pt x="584" y="742"/>
                  <a:pt x="598" y="730"/>
                  <a:pt x="598" y="714"/>
                </a:cubicBezTo>
                <a:lnTo>
                  <a:pt x="598" y="627"/>
                </a:lnTo>
                <a:cubicBezTo>
                  <a:pt x="598" y="591"/>
                  <a:pt x="610" y="555"/>
                  <a:pt x="634" y="529"/>
                </a:cubicBezTo>
                <a:cubicBezTo>
                  <a:pt x="643" y="531"/>
                  <a:pt x="651" y="534"/>
                  <a:pt x="659" y="536"/>
                </a:cubicBezTo>
                <a:cubicBezTo>
                  <a:pt x="706" y="552"/>
                  <a:pt x="745" y="560"/>
                  <a:pt x="772" y="560"/>
                </a:cubicBezTo>
                <a:cubicBezTo>
                  <a:pt x="797" y="560"/>
                  <a:pt x="814" y="553"/>
                  <a:pt x="821" y="540"/>
                </a:cubicBezTo>
                <a:cubicBezTo>
                  <a:pt x="839" y="509"/>
                  <a:pt x="804" y="457"/>
                  <a:pt x="716" y="3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36" name="Freeform 980"/>
          <p:cNvSpPr>
            <a:spLocks noChangeAspect="1" noChangeArrowheads="1"/>
          </p:cNvSpPr>
          <p:nvPr/>
        </p:nvSpPr>
        <p:spPr bwMode="auto">
          <a:xfrm>
            <a:off x="6360037" y="4911955"/>
            <a:ext cx="357477" cy="396670"/>
          </a:xfrm>
          <a:custGeom>
            <a:avLst/>
            <a:gdLst>
              <a:gd name="T0" fmla="*/ 1962822 w 262678"/>
              <a:gd name="T1" fmla="*/ 5728482 h 291382"/>
              <a:gd name="T2" fmla="*/ 2145623 w 262678"/>
              <a:gd name="T3" fmla="*/ 5568567 h 291382"/>
              <a:gd name="T4" fmla="*/ 4017868 w 262678"/>
              <a:gd name="T5" fmla="*/ 5306841 h 291382"/>
              <a:gd name="T6" fmla="*/ 2084223 w 262678"/>
              <a:gd name="T7" fmla="*/ 3139452 h 291382"/>
              <a:gd name="T8" fmla="*/ 1987487 w 262678"/>
              <a:gd name="T9" fmla="*/ 4876200 h 291382"/>
              <a:gd name="T10" fmla="*/ 192899 w 262678"/>
              <a:gd name="T11" fmla="*/ 2806083 h 291382"/>
              <a:gd name="T12" fmla="*/ 5136830 w 262678"/>
              <a:gd name="T13" fmla="*/ 2806083 h 291382"/>
              <a:gd name="T14" fmla="*/ 2277232 w 262678"/>
              <a:gd name="T15" fmla="*/ 2624359 h 291382"/>
              <a:gd name="T16" fmla="*/ 2716046 w 262678"/>
              <a:gd name="T17" fmla="*/ 2209957 h 291382"/>
              <a:gd name="T18" fmla="*/ 2277232 w 262678"/>
              <a:gd name="T19" fmla="*/ 2166350 h 291382"/>
              <a:gd name="T20" fmla="*/ 968139 w 262678"/>
              <a:gd name="T21" fmla="*/ 2624359 h 291382"/>
              <a:gd name="T22" fmla="*/ 1326494 w 262678"/>
              <a:gd name="T23" fmla="*/ 1948253 h 291382"/>
              <a:gd name="T24" fmla="*/ 2277232 w 262678"/>
              <a:gd name="T25" fmla="*/ 1962816 h 291382"/>
              <a:gd name="T26" fmla="*/ 2818447 w 262678"/>
              <a:gd name="T27" fmla="*/ 1962816 h 291382"/>
              <a:gd name="T28" fmla="*/ 2555188 w 262678"/>
              <a:gd name="T29" fmla="*/ 1301271 h 291382"/>
              <a:gd name="T30" fmla="*/ 4142191 w 262678"/>
              <a:gd name="T31" fmla="*/ 1134051 h 291382"/>
              <a:gd name="T32" fmla="*/ 4500550 w 262678"/>
              <a:gd name="T33" fmla="*/ 1134051 h 291382"/>
              <a:gd name="T34" fmla="*/ 3608303 w 262678"/>
              <a:gd name="T35" fmla="*/ 2624359 h 291382"/>
              <a:gd name="T36" fmla="*/ 3608303 w 262678"/>
              <a:gd name="T37" fmla="*/ 1134051 h 291382"/>
              <a:gd name="T38" fmla="*/ 968139 w 262678"/>
              <a:gd name="T39" fmla="*/ 1831942 h 291382"/>
              <a:gd name="T40" fmla="*/ 1501981 w 262678"/>
              <a:gd name="T41" fmla="*/ 1831942 h 291382"/>
              <a:gd name="T42" fmla="*/ 1136338 w 262678"/>
              <a:gd name="T43" fmla="*/ 639714 h 291382"/>
              <a:gd name="T44" fmla="*/ 2460097 w 262678"/>
              <a:gd name="T45" fmla="*/ 1090431 h 291382"/>
              <a:gd name="T46" fmla="*/ 2555188 w 262678"/>
              <a:gd name="T47" fmla="*/ 348955 h 291382"/>
              <a:gd name="T48" fmla="*/ 4434703 w 262678"/>
              <a:gd name="T49" fmla="*/ 959585 h 291382"/>
              <a:gd name="T50" fmla="*/ 1129025 w 262678"/>
              <a:gd name="T51" fmla="*/ 203560 h 291382"/>
              <a:gd name="T52" fmla="*/ 1333785 w 262678"/>
              <a:gd name="T53" fmla="*/ 203560 h 291382"/>
              <a:gd name="T54" fmla="*/ 2555188 w 262678"/>
              <a:gd name="T55" fmla="*/ 0 h 291382"/>
              <a:gd name="T56" fmla="*/ 3001269 w 262678"/>
              <a:gd name="T57" fmla="*/ 1068628 h 291382"/>
              <a:gd name="T58" fmla="*/ 3425467 w 262678"/>
              <a:gd name="T59" fmla="*/ 1046802 h 291382"/>
              <a:gd name="T60" fmla="*/ 4054454 w 262678"/>
              <a:gd name="T61" fmla="*/ 0 h 291382"/>
              <a:gd name="T62" fmla="*/ 4683387 w 262678"/>
              <a:gd name="T63" fmla="*/ 1046802 h 291382"/>
              <a:gd name="T64" fmla="*/ 5319657 w 262678"/>
              <a:gd name="T65" fmla="*/ 2653429 h 291382"/>
              <a:gd name="T66" fmla="*/ 4763829 w 262678"/>
              <a:gd name="T67" fmla="*/ 5306841 h 291382"/>
              <a:gd name="T68" fmla="*/ 4112916 w 262678"/>
              <a:gd name="T69" fmla="*/ 5895691 h 291382"/>
              <a:gd name="T70" fmla="*/ 1136338 w 262678"/>
              <a:gd name="T71" fmla="*/ 5306841 h 291382"/>
              <a:gd name="T72" fmla="*/ 2690 w 262678"/>
              <a:gd name="T73" fmla="*/ 2733402 h 291382"/>
              <a:gd name="T74" fmla="*/ 785270 w 262678"/>
              <a:gd name="T75" fmla="*/ 2624359 h 291382"/>
              <a:gd name="T76" fmla="*/ 485429 w 262678"/>
              <a:gd name="T77" fmla="*/ 1831942 h 291382"/>
              <a:gd name="T78" fmla="*/ 302577 w 262678"/>
              <a:gd name="T79" fmla="*/ 1090431 h 291382"/>
              <a:gd name="T80" fmla="*/ 946200 w 262678"/>
              <a:gd name="T81" fmla="*/ 145424 h 291382"/>
              <a:gd name="T82" fmla="*/ 1392300 w 262678"/>
              <a:gd name="T83" fmla="*/ 43583 h 291382"/>
              <a:gd name="T84" fmla="*/ 1509318 w 262678"/>
              <a:gd name="T85" fmla="*/ 537962 h 291382"/>
              <a:gd name="T86" fmla="*/ 1684821 w 262678"/>
              <a:gd name="T87" fmla="*/ 2624359 h 291382"/>
              <a:gd name="T88" fmla="*/ 2109037 w 262678"/>
              <a:gd name="T89" fmla="*/ 1025021 h 2913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62678" h="291382">
                <a:moveTo>
                  <a:pt x="64936" y="262280"/>
                </a:moveTo>
                <a:lnTo>
                  <a:pt x="64936" y="283118"/>
                </a:lnTo>
                <a:lnTo>
                  <a:pt x="96617" y="283118"/>
                </a:lnTo>
                <a:lnTo>
                  <a:pt x="96617" y="275214"/>
                </a:lnTo>
                <a:cubicBezTo>
                  <a:pt x="96617" y="272699"/>
                  <a:pt x="98777" y="271262"/>
                  <a:pt x="101657" y="271262"/>
                </a:cubicBezTo>
                <a:cubicBezTo>
                  <a:pt x="104177" y="271262"/>
                  <a:pt x="105617" y="272699"/>
                  <a:pt x="105617" y="275214"/>
                </a:cubicBezTo>
                <a:lnTo>
                  <a:pt x="105617" y="283118"/>
                </a:lnTo>
                <a:lnTo>
                  <a:pt x="197779" y="283118"/>
                </a:lnTo>
                <a:lnTo>
                  <a:pt x="197779" y="262280"/>
                </a:lnTo>
                <a:lnTo>
                  <a:pt x="64936" y="262280"/>
                </a:lnTo>
                <a:close/>
                <a:moveTo>
                  <a:pt x="97834" y="151178"/>
                </a:moveTo>
                <a:cubicBezTo>
                  <a:pt x="100398" y="150454"/>
                  <a:pt x="102596" y="152627"/>
                  <a:pt x="102596" y="155162"/>
                </a:cubicBezTo>
                <a:lnTo>
                  <a:pt x="106993" y="240634"/>
                </a:lnTo>
                <a:cubicBezTo>
                  <a:pt x="107359" y="242807"/>
                  <a:pt x="105527" y="245342"/>
                  <a:pt x="102963" y="245342"/>
                </a:cubicBezTo>
                <a:cubicBezTo>
                  <a:pt x="100398" y="245342"/>
                  <a:pt x="98566" y="243531"/>
                  <a:pt x="97834" y="240996"/>
                </a:cubicBezTo>
                <a:lnTo>
                  <a:pt x="93437" y="155524"/>
                </a:lnTo>
                <a:cubicBezTo>
                  <a:pt x="93437" y="152989"/>
                  <a:pt x="95635" y="151178"/>
                  <a:pt x="97834" y="151178"/>
                </a:cubicBezTo>
                <a:close/>
                <a:moveTo>
                  <a:pt x="9495" y="138685"/>
                </a:moveTo>
                <a:lnTo>
                  <a:pt x="31455" y="253297"/>
                </a:lnTo>
                <a:lnTo>
                  <a:pt x="231260" y="253297"/>
                </a:lnTo>
                <a:lnTo>
                  <a:pt x="252860" y="138685"/>
                </a:lnTo>
                <a:lnTo>
                  <a:pt x="9495" y="138685"/>
                </a:lnTo>
                <a:close/>
                <a:moveTo>
                  <a:pt x="112097" y="107068"/>
                </a:moveTo>
                <a:lnTo>
                  <a:pt x="112097" y="129703"/>
                </a:lnTo>
                <a:lnTo>
                  <a:pt x="138738" y="129703"/>
                </a:lnTo>
                <a:lnTo>
                  <a:pt x="138738" y="107068"/>
                </a:lnTo>
                <a:lnTo>
                  <a:pt x="133698" y="109223"/>
                </a:lnTo>
                <a:cubicBezTo>
                  <a:pt x="131538" y="110660"/>
                  <a:pt x="128658" y="111379"/>
                  <a:pt x="125778" y="111379"/>
                </a:cubicBezTo>
                <a:cubicBezTo>
                  <a:pt x="122538" y="111379"/>
                  <a:pt x="119658" y="110660"/>
                  <a:pt x="117137" y="109223"/>
                </a:cubicBezTo>
                <a:lnTo>
                  <a:pt x="112097" y="107068"/>
                </a:lnTo>
                <a:close/>
                <a:moveTo>
                  <a:pt x="55936" y="96289"/>
                </a:moveTo>
                <a:lnTo>
                  <a:pt x="47656" y="100960"/>
                </a:lnTo>
                <a:lnTo>
                  <a:pt x="47656" y="129703"/>
                </a:lnTo>
                <a:lnTo>
                  <a:pt x="73936" y="129703"/>
                </a:lnTo>
                <a:lnTo>
                  <a:pt x="73936" y="100960"/>
                </a:lnTo>
                <a:lnTo>
                  <a:pt x="65296" y="96289"/>
                </a:lnTo>
                <a:cubicBezTo>
                  <a:pt x="62056" y="94852"/>
                  <a:pt x="58816" y="94852"/>
                  <a:pt x="55936" y="96289"/>
                </a:cubicBezTo>
                <a:close/>
                <a:moveTo>
                  <a:pt x="112097" y="59642"/>
                </a:moveTo>
                <a:lnTo>
                  <a:pt x="112097" y="97008"/>
                </a:lnTo>
                <a:lnTo>
                  <a:pt x="121098" y="101678"/>
                </a:lnTo>
                <a:cubicBezTo>
                  <a:pt x="123978" y="102756"/>
                  <a:pt x="127218" y="102756"/>
                  <a:pt x="130098" y="101678"/>
                </a:cubicBezTo>
                <a:lnTo>
                  <a:pt x="138738" y="97008"/>
                </a:lnTo>
                <a:lnTo>
                  <a:pt x="138738" y="59642"/>
                </a:lnTo>
                <a:lnTo>
                  <a:pt x="133698" y="62157"/>
                </a:lnTo>
                <a:cubicBezTo>
                  <a:pt x="131538" y="63594"/>
                  <a:pt x="128658" y="64313"/>
                  <a:pt x="125778" y="64313"/>
                </a:cubicBezTo>
                <a:cubicBezTo>
                  <a:pt x="122538" y="64313"/>
                  <a:pt x="119658" y="63594"/>
                  <a:pt x="117137" y="62157"/>
                </a:cubicBezTo>
                <a:lnTo>
                  <a:pt x="112097" y="59642"/>
                </a:lnTo>
                <a:close/>
                <a:moveTo>
                  <a:pt x="203899" y="56049"/>
                </a:moveTo>
                <a:lnTo>
                  <a:pt x="203899" y="129703"/>
                </a:lnTo>
                <a:lnTo>
                  <a:pt x="221899" y="129703"/>
                </a:lnTo>
                <a:lnTo>
                  <a:pt x="221539" y="56049"/>
                </a:lnTo>
                <a:lnTo>
                  <a:pt x="203899" y="56049"/>
                </a:lnTo>
                <a:close/>
                <a:moveTo>
                  <a:pt x="177619" y="56049"/>
                </a:moveTo>
                <a:lnTo>
                  <a:pt x="177619" y="129703"/>
                </a:lnTo>
                <a:lnTo>
                  <a:pt x="194899" y="129703"/>
                </a:lnTo>
                <a:lnTo>
                  <a:pt x="194899" y="56049"/>
                </a:lnTo>
                <a:lnTo>
                  <a:pt x="177619" y="56049"/>
                </a:lnTo>
                <a:close/>
                <a:moveTo>
                  <a:pt x="55936" y="31617"/>
                </a:moveTo>
                <a:lnTo>
                  <a:pt x="47656" y="36288"/>
                </a:lnTo>
                <a:lnTo>
                  <a:pt x="47656" y="90540"/>
                </a:lnTo>
                <a:lnTo>
                  <a:pt x="51976" y="88744"/>
                </a:lnTo>
                <a:cubicBezTo>
                  <a:pt x="57736" y="85870"/>
                  <a:pt x="63856" y="85870"/>
                  <a:pt x="69256" y="88744"/>
                </a:cubicBezTo>
                <a:lnTo>
                  <a:pt x="73936" y="90540"/>
                </a:lnTo>
                <a:lnTo>
                  <a:pt x="73936" y="36288"/>
                </a:lnTo>
                <a:lnTo>
                  <a:pt x="65296" y="31617"/>
                </a:lnTo>
                <a:cubicBezTo>
                  <a:pt x="62056" y="30180"/>
                  <a:pt x="58816" y="30180"/>
                  <a:pt x="55936" y="31617"/>
                </a:cubicBezTo>
                <a:close/>
                <a:moveTo>
                  <a:pt x="125778" y="17246"/>
                </a:moveTo>
                <a:lnTo>
                  <a:pt x="113537" y="50300"/>
                </a:lnTo>
                <a:lnTo>
                  <a:pt x="121098" y="53893"/>
                </a:lnTo>
                <a:cubicBezTo>
                  <a:pt x="123978" y="56049"/>
                  <a:pt x="127218" y="56049"/>
                  <a:pt x="130098" y="53893"/>
                </a:cubicBezTo>
                <a:lnTo>
                  <a:pt x="138018" y="50300"/>
                </a:lnTo>
                <a:lnTo>
                  <a:pt x="125778" y="17246"/>
                </a:lnTo>
                <a:close/>
                <a:moveTo>
                  <a:pt x="199579" y="13653"/>
                </a:moveTo>
                <a:lnTo>
                  <a:pt x="180859" y="47426"/>
                </a:lnTo>
                <a:lnTo>
                  <a:pt x="218299" y="47426"/>
                </a:lnTo>
                <a:lnTo>
                  <a:pt x="199579" y="13653"/>
                </a:lnTo>
                <a:close/>
                <a:moveTo>
                  <a:pt x="56296" y="9701"/>
                </a:moveTo>
                <a:lnTo>
                  <a:pt x="55576" y="10060"/>
                </a:lnTo>
                <a:lnTo>
                  <a:pt x="55576" y="22276"/>
                </a:lnTo>
                <a:cubicBezTo>
                  <a:pt x="58816" y="21557"/>
                  <a:pt x="62056" y="21557"/>
                  <a:pt x="65656" y="22276"/>
                </a:cubicBezTo>
                <a:lnTo>
                  <a:pt x="65656" y="10060"/>
                </a:lnTo>
                <a:lnTo>
                  <a:pt x="64936" y="9701"/>
                </a:lnTo>
                <a:cubicBezTo>
                  <a:pt x="62056" y="8623"/>
                  <a:pt x="58816" y="8623"/>
                  <a:pt x="56296" y="9701"/>
                </a:cubicBezTo>
                <a:close/>
                <a:moveTo>
                  <a:pt x="125778" y="0"/>
                </a:moveTo>
                <a:cubicBezTo>
                  <a:pt x="127218" y="0"/>
                  <a:pt x="129018" y="1078"/>
                  <a:pt x="129738" y="2875"/>
                </a:cubicBezTo>
                <a:lnTo>
                  <a:pt x="147738" y="50660"/>
                </a:lnTo>
                <a:cubicBezTo>
                  <a:pt x="147738" y="51378"/>
                  <a:pt x="147738" y="52097"/>
                  <a:pt x="147738" y="52815"/>
                </a:cubicBezTo>
                <a:lnTo>
                  <a:pt x="147738" y="129703"/>
                </a:lnTo>
                <a:lnTo>
                  <a:pt x="168618" y="129703"/>
                </a:lnTo>
                <a:lnTo>
                  <a:pt x="168618" y="51737"/>
                </a:lnTo>
                <a:cubicBezTo>
                  <a:pt x="168618" y="50660"/>
                  <a:pt x="168978" y="49941"/>
                  <a:pt x="168978" y="49582"/>
                </a:cubicBezTo>
                <a:lnTo>
                  <a:pt x="195259" y="2515"/>
                </a:lnTo>
                <a:cubicBezTo>
                  <a:pt x="196339" y="719"/>
                  <a:pt x="197779" y="0"/>
                  <a:pt x="199579" y="0"/>
                </a:cubicBezTo>
                <a:cubicBezTo>
                  <a:pt x="200659" y="0"/>
                  <a:pt x="202819" y="719"/>
                  <a:pt x="203179" y="2515"/>
                </a:cubicBezTo>
                <a:lnTo>
                  <a:pt x="229820" y="49582"/>
                </a:lnTo>
                <a:cubicBezTo>
                  <a:pt x="229820" y="49941"/>
                  <a:pt x="230540" y="50660"/>
                  <a:pt x="230540" y="51737"/>
                </a:cubicBezTo>
                <a:lnTo>
                  <a:pt x="230540" y="129703"/>
                </a:lnTo>
                <a:lnTo>
                  <a:pt x="258260" y="129703"/>
                </a:lnTo>
                <a:cubicBezTo>
                  <a:pt x="259340" y="129703"/>
                  <a:pt x="260420" y="130062"/>
                  <a:pt x="261860" y="131140"/>
                </a:cubicBezTo>
                <a:cubicBezTo>
                  <a:pt x="262220" y="132577"/>
                  <a:pt x="262940" y="133655"/>
                  <a:pt x="262580" y="135092"/>
                </a:cubicBezTo>
                <a:lnTo>
                  <a:pt x="238820" y="258687"/>
                </a:lnTo>
                <a:cubicBezTo>
                  <a:pt x="238460" y="260483"/>
                  <a:pt x="236660" y="262280"/>
                  <a:pt x="234500" y="262280"/>
                </a:cubicBezTo>
                <a:lnTo>
                  <a:pt x="206779" y="262280"/>
                </a:lnTo>
                <a:lnTo>
                  <a:pt x="206779" y="287430"/>
                </a:lnTo>
                <a:cubicBezTo>
                  <a:pt x="206779" y="289945"/>
                  <a:pt x="204259" y="291382"/>
                  <a:pt x="202459" y="291382"/>
                </a:cubicBezTo>
                <a:lnTo>
                  <a:pt x="60616" y="291382"/>
                </a:lnTo>
                <a:cubicBezTo>
                  <a:pt x="58096" y="291382"/>
                  <a:pt x="55936" y="289945"/>
                  <a:pt x="55936" y="287430"/>
                </a:cubicBezTo>
                <a:lnTo>
                  <a:pt x="55936" y="262280"/>
                </a:lnTo>
                <a:lnTo>
                  <a:pt x="27855" y="262280"/>
                </a:lnTo>
                <a:cubicBezTo>
                  <a:pt x="26055" y="262280"/>
                  <a:pt x="24255" y="260483"/>
                  <a:pt x="23535" y="258687"/>
                </a:cubicBezTo>
                <a:lnTo>
                  <a:pt x="135" y="135092"/>
                </a:lnTo>
                <a:cubicBezTo>
                  <a:pt x="-225" y="133655"/>
                  <a:pt x="135" y="132577"/>
                  <a:pt x="1215" y="131140"/>
                </a:cubicBezTo>
                <a:cubicBezTo>
                  <a:pt x="1935" y="130062"/>
                  <a:pt x="3015" y="129703"/>
                  <a:pt x="4455" y="129703"/>
                </a:cubicBezTo>
                <a:lnTo>
                  <a:pt x="38655" y="129703"/>
                </a:lnTo>
                <a:lnTo>
                  <a:pt x="38655" y="38444"/>
                </a:lnTo>
                <a:cubicBezTo>
                  <a:pt x="30015" y="40240"/>
                  <a:pt x="23895" y="46348"/>
                  <a:pt x="23895" y="53893"/>
                </a:cubicBezTo>
                <a:lnTo>
                  <a:pt x="23895" y="90540"/>
                </a:lnTo>
                <a:cubicBezTo>
                  <a:pt x="23895" y="93055"/>
                  <a:pt x="21735" y="95211"/>
                  <a:pt x="19215" y="95211"/>
                </a:cubicBezTo>
                <a:cubicBezTo>
                  <a:pt x="17055" y="95211"/>
                  <a:pt x="14895" y="93055"/>
                  <a:pt x="14895" y="90540"/>
                </a:cubicBezTo>
                <a:lnTo>
                  <a:pt x="14895" y="53893"/>
                </a:lnTo>
                <a:cubicBezTo>
                  <a:pt x="14895" y="40600"/>
                  <a:pt x="26775" y="29821"/>
                  <a:pt x="41896" y="29102"/>
                </a:cubicBezTo>
                <a:lnTo>
                  <a:pt x="46576" y="26587"/>
                </a:lnTo>
                <a:lnTo>
                  <a:pt x="46576" y="7186"/>
                </a:lnTo>
                <a:cubicBezTo>
                  <a:pt x="46576" y="5749"/>
                  <a:pt x="48016" y="4312"/>
                  <a:pt x="49456" y="3593"/>
                </a:cubicBezTo>
                <a:lnTo>
                  <a:pt x="52336" y="2156"/>
                </a:lnTo>
                <a:cubicBezTo>
                  <a:pt x="57736" y="-359"/>
                  <a:pt x="63856" y="-359"/>
                  <a:pt x="68536" y="2156"/>
                </a:cubicBezTo>
                <a:lnTo>
                  <a:pt x="71776" y="3593"/>
                </a:lnTo>
                <a:cubicBezTo>
                  <a:pt x="73576" y="4312"/>
                  <a:pt x="74296" y="5749"/>
                  <a:pt x="74296" y="7186"/>
                </a:cubicBezTo>
                <a:lnTo>
                  <a:pt x="74296" y="26587"/>
                </a:lnTo>
                <a:lnTo>
                  <a:pt x="80416" y="29821"/>
                </a:lnTo>
                <a:cubicBezTo>
                  <a:pt x="82216" y="30540"/>
                  <a:pt x="82936" y="31617"/>
                  <a:pt x="82936" y="33414"/>
                </a:cubicBezTo>
                <a:lnTo>
                  <a:pt x="82936" y="129703"/>
                </a:lnTo>
                <a:lnTo>
                  <a:pt x="103457" y="129703"/>
                </a:lnTo>
                <a:lnTo>
                  <a:pt x="103457" y="52815"/>
                </a:lnTo>
                <a:cubicBezTo>
                  <a:pt x="103457" y="52097"/>
                  <a:pt x="103457" y="51378"/>
                  <a:pt x="103817" y="50660"/>
                </a:cubicBezTo>
                <a:lnTo>
                  <a:pt x="121098" y="2875"/>
                </a:lnTo>
                <a:cubicBezTo>
                  <a:pt x="122178" y="1078"/>
                  <a:pt x="123618" y="0"/>
                  <a:pt x="125778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anchor="ctr"/>
          <a:lstStyle/>
          <a:p>
            <a:endParaRPr lang="en-US" sz="900"/>
          </a:p>
        </p:txBody>
      </p:sp>
      <p:sp>
        <p:nvSpPr>
          <p:cNvPr id="37" name="Freeform 995"/>
          <p:cNvSpPr>
            <a:spLocks noChangeAspect="1" noChangeArrowheads="1"/>
          </p:cNvSpPr>
          <p:nvPr/>
        </p:nvSpPr>
        <p:spPr bwMode="auto">
          <a:xfrm>
            <a:off x="6340441" y="3651916"/>
            <a:ext cx="396669" cy="395480"/>
          </a:xfrm>
          <a:custGeom>
            <a:avLst/>
            <a:gdLst>
              <a:gd name="T0" fmla="*/ 870300 w 291739"/>
              <a:gd name="T1" fmla="*/ 5583938 h 291741"/>
              <a:gd name="T2" fmla="*/ 1172429 w 291739"/>
              <a:gd name="T3" fmla="*/ 3605616 h 291741"/>
              <a:gd name="T4" fmla="*/ 1481711 w 291739"/>
              <a:gd name="T5" fmla="*/ 5583938 h 291741"/>
              <a:gd name="T6" fmla="*/ 654579 w 291739"/>
              <a:gd name="T7" fmla="*/ 3385794 h 291741"/>
              <a:gd name="T8" fmla="*/ 4524677 w 291739"/>
              <a:gd name="T9" fmla="*/ 3350280 h 291741"/>
              <a:gd name="T10" fmla="*/ 3644465 w 291739"/>
              <a:gd name="T11" fmla="*/ 3350280 h 291741"/>
              <a:gd name="T12" fmla="*/ 1260313 w 291739"/>
              <a:gd name="T13" fmla="*/ 2788517 h 291741"/>
              <a:gd name="T14" fmla="*/ 1077489 w 291739"/>
              <a:gd name="T15" fmla="*/ 2840092 h 291741"/>
              <a:gd name="T16" fmla="*/ 1172568 w 291739"/>
              <a:gd name="T17" fmla="*/ 2160457 h 291741"/>
              <a:gd name="T18" fmla="*/ 1172568 w 291739"/>
              <a:gd name="T19" fmla="*/ 2466455 h 291741"/>
              <a:gd name="T20" fmla="*/ 1172568 w 291739"/>
              <a:gd name="T21" fmla="*/ 2160457 h 291741"/>
              <a:gd name="T22" fmla="*/ 1260313 w 291739"/>
              <a:gd name="T23" fmla="*/ 1877940 h 291741"/>
              <a:gd name="T24" fmla="*/ 1077489 w 291739"/>
              <a:gd name="T25" fmla="*/ 1746873 h 291741"/>
              <a:gd name="T26" fmla="*/ 4904520 w 291739"/>
              <a:gd name="T27" fmla="*/ 1612185 h 291741"/>
              <a:gd name="T28" fmla="*/ 4721979 w 291739"/>
              <a:gd name="T29" fmla="*/ 3007716 h 291741"/>
              <a:gd name="T30" fmla="*/ 3390905 w 291739"/>
              <a:gd name="T31" fmla="*/ 1534241 h 291741"/>
              <a:gd name="T32" fmla="*/ 3390905 w 291739"/>
              <a:gd name="T33" fmla="*/ 3092708 h 291741"/>
              <a:gd name="T34" fmla="*/ 3390905 w 291739"/>
              <a:gd name="T35" fmla="*/ 1534241 h 291741"/>
              <a:gd name="T36" fmla="*/ 4524677 w 291739"/>
              <a:gd name="T37" fmla="*/ 1245223 h 291741"/>
              <a:gd name="T38" fmla="*/ 3644465 w 291739"/>
              <a:gd name="T39" fmla="*/ 1245223 h 291741"/>
              <a:gd name="T40" fmla="*/ 5744731 w 291739"/>
              <a:gd name="T41" fmla="*/ 469626 h 291741"/>
              <a:gd name="T42" fmla="*/ 5593469 w 291739"/>
              <a:gd name="T43" fmla="*/ 646752 h 291741"/>
              <a:gd name="T44" fmla="*/ 5823931 w 291739"/>
              <a:gd name="T45" fmla="*/ 4046937 h 291741"/>
              <a:gd name="T46" fmla="*/ 5226144 w 291739"/>
              <a:gd name="T47" fmla="*/ 5640797 h 291741"/>
              <a:gd name="T48" fmla="*/ 5067690 w 291739"/>
              <a:gd name="T49" fmla="*/ 5697462 h 291741"/>
              <a:gd name="T50" fmla="*/ 4174565 w 291739"/>
              <a:gd name="T51" fmla="*/ 5669129 h 291741"/>
              <a:gd name="T52" fmla="*/ 4001715 w 291739"/>
              <a:gd name="T53" fmla="*/ 4139058 h 291741"/>
              <a:gd name="T54" fmla="*/ 3022160 w 291739"/>
              <a:gd name="T55" fmla="*/ 5754125 h 291741"/>
              <a:gd name="T56" fmla="*/ 3483103 w 291739"/>
              <a:gd name="T57" fmla="*/ 4139058 h 291741"/>
              <a:gd name="T58" fmla="*/ 2431548 w 291739"/>
              <a:gd name="T59" fmla="*/ 3961930 h 291741"/>
              <a:gd name="T60" fmla="*/ 2662044 w 291739"/>
              <a:gd name="T61" fmla="*/ 1525155 h 291741"/>
              <a:gd name="T62" fmla="*/ 5413413 w 291739"/>
              <a:gd name="T63" fmla="*/ 3961930 h 291741"/>
              <a:gd name="T64" fmla="*/ 3403904 w 291739"/>
              <a:gd name="T65" fmla="*/ 561742 h 291741"/>
              <a:gd name="T66" fmla="*/ 1985214 w 291739"/>
              <a:gd name="T67" fmla="*/ 1208969 h 291741"/>
              <a:gd name="T68" fmla="*/ 1172429 w 291739"/>
              <a:gd name="T69" fmla="*/ 1428733 h 291741"/>
              <a:gd name="T70" fmla="*/ 179802 w 291739"/>
              <a:gd name="T71" fmla="*/ 1761996 h 291741"/>
              <a:gd name="T72" fmla="*/ 474712 w 291739"/>
              <a:gd name="T73" fmla="*/ 3322004 h 291741"/>
              <a:gd name="T74" fmla="*/ 654579 w 291739"/>
              <a:gd name="T75" fmla="*/ 1840021 h 291741"/>
              <a:gd name="T76" fmla="*/ 1690303 w 291739"/>
              <a:gd name="T77" fmla="*/ 2130737 h 291741"/>
              <a:gd name="T78" fmla="*/ 3020957 w 291739"/>
              <a:gd name="T79" fmla="*/ 542406 h 291741"/>
              <a:gd name="T80" fmla="*/ 2866338 w 291739"/>
              <a:gd name="T81" fmla="*/ 218050 h 291741"/>
              <a:gd name="T82" fmla="*/ 3100078 w 291739"/>
              <a:gd name="T83" fmla="*/ 769293 h 291741"/>
              <a:gd name="T84" fmla="*/ 1870105 w 291739"/>
              <a:gd name="T85" fmla="*/ 5378336 h 291741"/>
              <a:gd name="T86" fmla="*/ 870300 w 291739"/>
              <a:gd name="T87" fmla="*/ 5754125 h 291741"/>
              <a:gd name="T88" fmla="*/ 323661 w 291739"/>
              <a:gd name="T89" fmla="*/ 3648162 h 291741"/>
              <a:gd name="T90" fmla="*/ 561055 w 291739"/>
              <a:gd name="T91" fmla="*/ 1194797 h 291741"/>
              <a:gd name="T92" fmla="*/ 2632563 w 291739"/>
              <a:gd name="T93" fmla="*/ 308383 h 291741"/>
              <a:gd name="T94" fmla="*/ 830979 w 291739"/>
              <a:gd name="T95" fmla="*/ 500932 h 291741"/>
              <a:gd name="T96" fmla="*/ 1169000 w 291739"/>
              <a:gd name="T97" fmla="*/ 176403 h 291741"/>
              <a:gd name="T98" fmla="*/ 1169000 w 291739"/>
              <a:gd name="T99" fmla="*/ 994856 h 29174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91739" h="291741">
                <a:moveTo>
                  <a:pt x="32788" y="171664"/>
                </a:moveTo>
                <a:lnTo>
                  <a:pt x="32788" y="272687"/>
                </a:lnTo>
                <a:cubicBezTo>
                  <a:pt x="32788" y="278439"/>
                  <a:pt x="37472" y="283112"/>
                  <a:pt x="43597" y="283112"/>
                </a:cubicBezTo>
                <a:cubicBezTo>
                  <a:pt x="49723" y="283112"/>
                  <a:pt x="54046" y="278439"/>
                  <a:pt x="54046" y="272687"/>
                </a:cubicBezTo>
                <a:lnTo>
                  <a:pt x="54046" y="187123"/>
                </a:lnTo>
                <a:cubicBezTo>
                  <a:pt x="54046" y="184966"/>
                  <a:pt x="56208" y="182809"/>
                  <a:pt x="58730" y="182809"/>
                </a:cubicBezTo>
                <a:cubicBezTo>
                  <a:pt x="60892" y="182809"/>
                  <a:pt x="63054" y="184966"/>
                  <a:pt x="63054" y="187123"/>
                </a:cubicBezTo>
                <a:lnTo>
                  <a:pt x="63054" y="272687"/>
                </a:lnTo>
                <a:cubicBezTo>
                  <a:pt x="63054" y="278439"/>
                  <a:pt x="68098" y="283112"/>
                  <a:pt x="74224" y="283112"/>
                </a:cubicBezTo>
                <a:cubicBezTo>
                  <a:pt x="79989" y="283112"/>
                  <a:pt x="84673" y="278439"/>
                  <a:pt x="84673" y="272687"/>
                </a:cubicBezTo>
                <a:lnTo>
                  <a:pt x="84673" y="171664"/>
                </a:lnTo>
                <a:lnTo>
                  <a:pt x="32788" y="171664"/>
                </a:lnTo>
                <a:close/>
                <a:moveTo>
                  <a:pt x="186865" y="165100"/>
                </a:moveTo>
                <a:lnTo>
                  <a:pt x="222353" y="165100"/>
                </a:lnTo>
                <a:cubicBezTo>
                  <a:pt x="224504" y="165100"/>
                  <a:pt x="226655" y="167298"/>
                  <a:pt x="226655" y="169863"/>
                </a:cubicBezTo>
                <a:cubicBezTo>
                  <a:pt x="226655" y="172061"/>
                  <a:pt x="224504" y="174259"/>
                  <a:pt x="222353" y="174259"/>
                </a:cubicBezTo>
                <a:lnTo>
                  <a:pt x="186865" y="174259"/>
                </a:lnTo>
                <a:cubicBezTo>
                  <a:pt x="184356" y="174259"/>
                  <a:pt x="182563" y="172061"/>
                  <a:pt x="182563" y="169863"/>
                </a:cubicBezTo>
                <a:cubicBezTo>
                  <a:pt x="182563" y="167298"/>
                  <a:pt x="184356" y="165100"/>
                  <a:pt x="186865" y="165100"/>
                </a:cubicBezTo>
                <a:close/>
                <a:moveTo>
                  <a:pt x="58737" y="136525"/>
                </a:moveTo>
                <a:cubicBezTo>
                  <a:pt x="60935" y="136525"/>
                  <a:pt x="63133" y="138766"/>
                  <a:pt x="63133" y="141381"/>
                </a:cubicBezTo>
                <a:lnTo>
                  <a:pt x="63133" y="143996"/>
                </a:lnTo>
                <a:cubicBezTo>
                  <a:pt x="63133" y="146610"/>
                  <a:pt x="60935" y="148852"/>
                  <a:pt x="58737" y="148852"/>
                </a:cubicBezTo>
                <a:cubicBezTo>
                  <a:pt x="56173" y="148852"/>
                  <a:pt x="53975" y="146610"/>
                  <a:pt x="53975" y="143996"/>
                </a:cubicBezTo>
                <a:lnTo>
                  <a:pt x="53975" y="141381"/>
                </a:lnTo>
                <a:cubicBezTo>
                  <a:pt x="53975" y="138766"/>
                  <a:pt x="56173" y="136525"/>
                  <a:pt x="58737" y="136525"/>
                </a:cubicBezTo>
                <a:close/>
                <a:moveTo>
                  <a:pt x="58737" y="109538"/>
                </a:moveTo>
                <a:cubicBezTo>
                  <a:pt x="60935" y="109538"/>
                  <a:pt x="63133" y="111703"/>
                  <a:pt x="63133" y="114228"/>
                </a:cubicBezTo>
                <a:lnTo>
                  <a:pt x="63133" y="121084"/>
                </a:lnTo>
                <a:cubicBezTo>
                  <a:pt x="63133" y="123248"/>
                  <a:pt x="60935" y="125052"/>
                  <a:pt x="58737" y="125052"/>
                </a:cubicBezTo>
                <a:cubicBezTo>
                  <a:pt x="56173" y="125052"/>
                  <a:pt x="53975" y="123248"/>
                  <a:pt x="53975" y="121084"/>
                </a:cubicBezTo>
                <a:lnTo>
                  <a:pt x="53975" y="114228"/>
                </a:lnTo>
                <a:cubicBezTo>
                  <a:pt x="53975" y="111703"/>
                  <a:pt x="56173" y="109538"/>
                  <a:pt x="58737" y="109538"/>
                </a:cubicBezTo>
                <a:close/>
                <a:moveTo>
                  <a:pt x="58737" y="84138"/>
                </a:moveTo>
                <a:cubicBezTo>
                  <a:pt x="60935" y="84138"/>
                  <a:pt x="63133" y="86353"/>
                  <a:pt x="63133" y="88568"/>
                </a:cubicBezTo>
                <a:lnTo>
                  <a:pt x="63133" y="95214"/>
                </a:lnTo>
                <a:cubicBezTo>
                  <a:pt x="63133" y="97798"/>
                  <a:pt x="60935" y="99644"/>
                  <a:pt x="58737" y="99644"/>
                </a:cubicBezTo>
                <a:cubicBezTo>
                  <a:pt x="56173" y="99644"/>
                  <a:pt x="53975" y="97798"/>
                  <a:pt x="53975" y="95214"/>
                </a:cubicBezTo>
                <a:lnTo>
                  <a:pt x="53975" y="88568"/>
                </a:lnTo>
                <a:cubicBezTo>
                  <a:pt x="53975" y="86353"/>
                  <a:pt x="56173" y="84138"/>
                  <a:pt x="58737" y="84138"/>
                </a:cubicBezTo>
                <a:close/>
                <a:moveTo>
                  <a:pt x="240729" y="77788"/>
                </a:moveTo>
                <a:cubicBezTo>
                  <a:pt x="243396" y="77788"/>
                  <a:pt x="245682" y="79225"/>
                  <a:pt x="245682" y="81739"/>
                </a:cubicBezTo>
                <a:lnTo>
                  <a:pt x="245682" y="152494"/>
                </a:lnTo>
                <a:cubicBezTo>
                  <a:pt x="245682" y="155008"/>
                  <a:pt x="243396" y="156804"/>
                  <a:pt x="240729" y="156804"/>
                </a:cubicBezTo>
                <a:cubicBezTo>
                  <a:pt x="238824" y="156804"/>
                  <a:pt x="236538" y="155008"/>
                  <a:pt x="236538" y="152494"/>
                </a:cubicBezTo>
                <a:lnTo>
                  <a:pt x="236538" y="81739"/>
                </a:lnTo>
                <a:cubicBezTo>
                  <a:pt x="236538" y="79225"/>
                  <a:pt x="238824" y="77788"/>
                  <a:pt x="240729" y="77788"/>
                </a:cubicBezTo>
                <a:close/>
                <a:moveTo>
                  <a:pt x="169862" y="77788"/>
                </a:moveTo>
                <a:cubicBezTo>
                  <a:pt x="171694" y="77788"/>
                  <a:pt x="174258" y="79225"/>
                  <a:pt x="174258" y="81739"/>
                </a:cubicBezTo>
                <a:lnTo>
                  <a:pt x="174258" y="152494"/>
                </a:lnTo>
                <a:cubicBezTo>
                  <a:pt x="174258" y="155008"/>
                  <a:pt x="171694" y="156804"/>
                  <a:pt x="169862" y="156804"/>
                </a:cubicBezTo>
                <a:cubicBezTo>
                  <a:pt x="167298" y="156804"/>
                  <a:pt x="165100" y="155008"/>
                  <a:pt x="165100" y="152494"/>
                </a:cubicBezTo>
                <a:lnTo>
                  <a:pt x="165100" y="81739"/>
                </a:lnTo>
                <a:cubicBezTo>
                  <a:pt x="165100" y="79225"/>
                  <a:pt x="167298" y="77788"/>
                  <a:pt x="169862" y="77788"/>
                </a:cubicBezTo>
                <a:close/>
                <a:moveTo>
                  <a:pt x="186865" y="58738"/>
                </a:moveTo>
                <a:lnTo>
                  <a:pt x="222353" y="58738"/>
                </a:lnTo>
                <a:cubicBezTo>
                  <a:pt x="224504" y="58738"/>
                  <a:pt x="226655" y="60936"/>
                  <a:pt x="226655" y="63134"/>
                </a:cubicBezTo>
                <a:cubicBezTo>
                  <a:pt x="226655" y="65699"/>
                  <a:pt x="224504" y="67897"/>
                  <a:pt x="222353" y="67897"/>
                </a:cubicBezTo>
                <a:lnTo>
                  <a:pt x="186865" y="67897"/>
                </a:lnTo>
                <a:cubicBezTo>
                  <a:pt x="184356" y="67897"/>
                  <a:pt x="182563" y="65699"/>
                  <a:pt x="182563" y="63134"/>
                </a:cubicBezTo>
                <a:cubicBezTo>
                  <a:pt x="182563" y="60936"/>
                  <a:pt x="184356" y="58738"/>
                  <a:pt x="186865" y="58738"/>
                </a:cubicBezTo>
                <a:close/>
                <a:moveTo>
                  <a:pt x="174841" y="23813"/>
                </a:moveTo>
                <a:lnTo>
                  <a:pt x="287771" y="23813"/>
                </a:lnTo>
                <a:cubicBezTo>
                  <a:pt x="289575" y="23813"/>
                  <a:pt x="291739" y="25968"/>
                  <a:pt x="291739" y="28482"/>
                </a:cubicBezTo>
                <a:cubicBezTo>
                  <a:pt x="291739" y="30996"/>
                  <a:pt x="289575" y="32792"/>
                  <a:pt x="287771" y="32792"/>
                </a:cubicBezTo>
                <a:lnTo>
                  <a:pt x="280194" y="32792"/>
                </a:lnTo>
                <a:lnTo>
                  <a:pt x="280194" y="200875"/>
                </a:lnTo>
                <a:lnTo>
                  <a:pt x="287771" y="200875"/>
                </a:lnTo>
                <a:cubicBezTo>
                  <a:pt x="289575" y="200875"/>
                  <a:pt x="291739" y="202671"/>
                  <a:pt x="291739" y="205185"/>
                </a:cubicBezTo>
                <a:cubicBezTo>
                  <a:pt x="291739" y="207699"/>
                  <a:pt x="289575" y="209854"/>
                  <a:pt x="287771" y="209854"/>
                </a:cubicBezTo>
                <a:lnTo>
                  <a:pt x="234734" y="209854"/>
                </a:lnTo>
                <a:lnTo>
                  <a:pt x="261793" y="285995"/>
                </a:lnTo>
                <a:cubicBezTo>
                  <a:pt x="262876" y="288149"/>
                  <a:pt x="261433" y="291023"/>
                  <a:pt x="259268" y="291741"/>
                </a:cubicBezTo>
                <a:cubicBezTo>
                  <a:pt x="258546" y="291741"/>
                  <a:pt x="258185" y="291741"/>
                  <a:pt x="257825" y="291741"/>
                </a:cubicBezTo>
                <a:cubicBezTo>
                  <a:pt x="256381" y="291741"/>
                  <a:pt x="254578" y="291023"/>
                  <a:pt x="253856" y="288868"/>
                </a:cubicBezTo>
                <a:lnTo>
                  <a:pt x="225353" y="209854"/>
                </a:lnTo>
                <a:lnTo>
                  <a:pt x="209117" y="209854"/>
                </a:lnTo>
                <a:lnTo>
                  <a:pt x="209117" y="287431"/>
                </a:lnTo>
                <a:cubicBezTo>
                  <a:pt x="209117" y="290304"/>
                  <a:pt x="206953" y="291741"/>
                  <a:pt x="204427" y="291741"/>
                </a:cubicBezTo>
                <a:cubicBezTo>
                  <a:pt x="202262" y="291741"/>
                  <a:pt x="200458" y="290304"/>
                  <a:pt x="200458" y="287431"/>
                </a:cubicBezTo>
                <a:lnTo>
                  <a:pt x="200458" y="209854"/>
                </a:lnTo>
                <a:lnTo>
                  <a:pt x="184222" y="209854"/>
                </a:lnTo>
                <a:lnTo>
                  <a:pt x="155719" y="288868"/>
                </a:lnTo>
                <a:cubicBezTo>
                  <a:pt x="154997" y="291023"/>
                  <a:pt x="153194" y="291741"/>
                  <a:pt x="151390" y="291741"/>
                </a:cubicBezTo>
                <a:cubicBezTo>
                  <a:pt x="151029" y="291741"/>
                  <a:pt x="150668" y="291741"/>
                  <a:pt x="149586" y="291741"/>
                </a:cubicBezTo>
                <a:cubicBezTo>
                  <a:pt x="147782" y="291023"/>
                  <a:pt x="146338" y="288149"/>
                  <a:pt x="147060" y="285995"/>
                </a:cubicBezTo>
                <a:lnTo>
                  <a:pt x="174480" y="209854"/>
                </a:lnTo>
                <a:lnTo>
                  <a:pt x="121804" y="209854"/>
                </a:lnTo>
                <a:cubicBezTo>
                  <a:pt x="119640" y="209854"/>
                  <a:pt x="117475" y="207699"/>
                  <a:pt x="117475" y="205185"/>
                </a:cubicBezTo>
                <a:cubicBezTo>
                  <a:pt x="117475" y="202671"/>
                  <a:pt x="119640" y="200875"/>
                  <a:pt x="121804" y="200875"/>
                </a:cubicBezTo>
                <a:lnTo>
                  <a:pt x="129381" y="200875"/>
                </a:lnTo>
                <a:lnTo>
                  <a:pt x="129381" y="81278"/>
                </a:lnTo>
                <a:cubicBezTo>
                  <a:pt x="129381" y="78763"/>
                  <a:pt x="131185" y="77327"/>
                  <a:pt x="133350" y="77327"/>
                </a:cubicBezTo>
                <a:cubicBezTo>
                  <a:pt x="135875" y="77327"/>
                  <a:pt x="138401" y="78763"/>
                  <a:pt x="138401" y="81278"/>
                </a:cubicBezTo>
                <a:lnTo>
                  <a:pt x="138401" y="200875"/>
                </a:lnTo>
                <a:lnTo>
                  <a:pt x="271174" y="200875"/>
                </a:lnTo>
                <a:lnTo>
                  <a:pt x="271174" y="32792"/>
                </a:lnTo>
                <a:lnTo>
                  <a:pt x="174841" y="32792"/>
                </a:lnTo>
                <a:cubicBezTo>
                  <a:pt x="172676" y="32792"/>
                  <a:pt x="170512" y="30996"/>
                  <a:pt x="170512" y="28482"/>
                </a:cubicBezTo>
                <a:cubicBezTo>
                  <a:pt x="170512" y="25968"/>
                  <a:pt x="172676" y="23813"/>
                  <a:pt x="174841" y="23813"/>
                </a:cubicBezTo>
                <a:close/>
                <a:moveTo>
                  <a:pt x="138359" y="22108"/>
                </a:moveTo>
                <a:lnTo>
                  <a:pt x="99445" y="61295"/>
                </a:lnTo>
                <a:cubicBezTo>
                  <a:pt x="93680" y="66687"/>
                  <a:pt x="86834" y="69563"/>
                  <a:pt x="78547" y="69563"/>
                </a:cubicBezTo>
                <a:lnTo>
                  <a:pt x="62694" y="69563"/>
                </a:lnTo>
                <a:cubicBezTo>
                  <a:pt x="62333" y="71361"/>
                  <a:pt x="60532" y="72439"/>
                  <a:pt x="58730" y="72439"/>
                </a:cubicBezTo>
                <a:cubicBezTo>
                  <a:pt x="56568" y="72439"/>
                  <a:pt x="54767" y="71361"/>
                  <a:pt x="54407" y="69563"/>
                </a:cubicBezTo>
                <a:lnTo>
                  <a:pt x="28104" y="69563"/>
                </a:lnTo>
                <a:cubicBezTo>
                  <a:pt x="17295" y="69563"/>
                  <a:pt x="9008" y="78192"/>
                  <a:pt x="9008" y="89336"/>
                </a:cubicBezTo>
                <a:lnTo>
                  <a:pt x="9008" y="168429"/>
                </a:lnTo>
                <a:cubicBezTo>
                  <a:pt x="9008" y="172743"/>
                  <a:pt x="12250" y="176338"/>
                  <a:pt x="16214" y="176338"/>
                </a:cubicBezTo>
                <a:cubicBezTo>
                  <a:pt x="20537" y="176338"/>
                  <a:pt x="23780" y="172743"/>
                  <a:pt x="23780" y="168429"/>
                </a:cubicBezTo>
                <a:lnTo>
                  <a:pt x="23780" y="93291"/>
                </a:lnTo>
                <a:cubicBezTo>
                  <a:pt x="23780" y="90774"/>
                  <a:pt x="25582" y="88617"/>
                  <a:pt x="28104" y="88617"/>
                </a:cubicBezTo>
                <a:cubicBezTo>
                  <a:pt x="30626" y="88617"/>
                  <a:pt x="32788" y="90774"/>
                  <a:pt x="32788" y="93291"/>
                </a:cubicBezTo>
                <a:lnTo>
                  <a:pt x="32788" y="162676"/>
                </a:lnTo>
                <a:lnTo>
                  <a:pt x="84673" y="162676"/>
                </a:lnTo>
                <a:lnTo>
                  <a:pt x="84673" y="108031"/>
                </a:lnTo>
                <a:cubicBezTo>
                  <a:pt x="84673" y="100841"/>
                  <a:pt x="87195" y="94729"/>
                  <a:pt x="91879" y="90055"/>
                </a:cubicBezTo>
                <a:lnTo>
                  <a:pt x="149168" y="32534"/>
                </a:lnTo>
                <a:cubicBezTo>
                  <a:pt x="150249" y="31455"/>
                  <a:pt x="151330" y="29298"/>
                  <a:pt x="151330" y="27500"/>
                </a:cubicBezTo>
                <a:cubicBezTo>
                  <a:pt x="151330" y="25343"/>
                  <a:pt x="150249" y="23186"/>
                  <a:pt x="149168" y="22108"/>
                </a:cubicBezTo>
                <a:cubicBezTo>
                  <a:pt x="146286" y="19232"/>
                  <a:pt x="141241" y="19232"/>
                  <a:pt x="138359" y="22108"/>
                </a:cubicBezTo>
                <a:close/>
                <a:moveTo>
                  <a:pt x="143583" y="11053"/>
                </a:moveTo>
                <a:cubicBezTo>
                  <a:pt x="147907" y="11053"/>
                  <a:pt x="152231" y="12581"/>
                  <a:pt x="155293" y="15637"/>
                </a:cubicBezTo>
                <a:cubicBezTo>
                  <a:pt x="158536" y="18872"/>
                  <a:pt x="159977" y="22827"/>
                  <a:pt x="159977" y="27500"/>
                </a:cubicBezTo>
                <a:cubicBezTo>
                  <a:pt x="159977" y="31815"/>
                  <a:pt x="158536" y="35769"/>
                  <a:pt x="155293" y="39005"/>
                </a:cubicBezTo>
                <a:lnTo>
                  <a:pt x="98004" y="96167"/>
                </a:lnTo>
                <a:cubicBezTo>
                  <a:pt x="95482" y="99403"/>
                  <a:pt x="93680" y="103357"/>
                  <a:pt x="93680" y="108031"/>
                </a:cubicBezTo>
                <a:lnTo>
                  <a:pt x="93680" y="272687"/>
                </a:lnTo>
                <a:cubicBezTo>
                  <a:pt x="93680" y="283112"/>
                  <a:pt x="84673" y="291741"/>
                  <a:pt x="74224" y="291741"/>
                </a:cubicBezTo>
                <a:cubicBezTo>
                  <a:pt x="67738" y="291741"/>
                  <a:pt x="62333" y="288865"/>
                  <a:pt x="58730" y="284910"/>
                </a:cubicBezTo>
                <a:cubicBezTo>
                  <a:pt x="54767" y="288865"/>
                  <a:pt x="49723" y="291741"/>
                  <a:pt x="43597" y="291741"/>
                </a:cubicBezTo>
                <a:cubicBezTo>
                  <a:pt x="32788" y="291741"/>
                  <a:pt x="23780" y="283112"/>
                  <a:pt x="23780" y="272687"/>
                </a:cubicBezTo>
                <a:lnTo>
                  <a:pt x="23780" y="183169"/>
                </a:lnTo>
                <a:cubicBezTo>
                  <a:pt x="21618" y="184247"/>
                  <a:pt x="19096" y="184966"/>
                  <a:pt x="16214" y="184966"/>
                </a:cubicBezTo>
                <a:cubicBezTo>
                  <a:pt x="7206" y="184966"/>
                  <a:pt x="0" y="177416"/>
                  <a:pt x="0" y="168429"/>
                </a:cubicBezTo>
                <a:lnTo>
                  <a:pt x="0" y="89336"/>
                </a:lnTo>
                <a:cubicBezTo>
                  <a:pt x="0" y="73158"/>
                  <a:pt x="12611" y="60576"/>
                  <a:pt x="28104" y="60576"/>
                </a:cubicBezTo>
                <a:lnTo>
                  <a:pt x="78547" y="60576"/>
                </a:lnTo>
                <a:cubicBezTo>
                  <a:pt x="84312" y="60576"/>
                  <a:pt x="89357" y="58778"/>
                  <a:pt x="92960" y="54464"/>
                </a:cubicBezTo>
                <a:lnTo>
                  <a:pt x="131873" y="15637"/>
                </a:lnTo>
                <a:cubicBezTo>
                  <a:pt x="134936" y="12581"/>
                  <a:pt x="139260" y="11053"/>
                  <a:pt x="143583" y="11053"/>
                </a:cubicBezTo>
                <a:close/>
                <a:moveTo>
                  <a:pt x="58558" y="8944"/>
                </a:moveTo>
                <a:cubicBezTo>
                  <a:pt x="49551" y="8944"/>
                  <a:pt x="41624" y="16098"/>
                  <a:pt x="41624" y="25400"/>
                </a:cubicBezTo>
                <a:cubicBezTo>
                  <a:pt x="41624" y="34344"/>
                  <a:pt x="49551" y="41498"/>
                  <a:pt x="58558" y="41498"/>
                </a:cubicBezTo>
                <a:cubicBezTo>
                  <a:pt x="67565" y="41498"/>
                  <a:pt x="74770" y="34344"/>
                  <a:pt x="74770" y="25400"/>
                </a:cubicBezTo>
                <a:cubicBezTo>
                  <a:pt x="74770" y="16098"/>
                  <a:pt x="67565" y="8944"/>
                  <a:pt x="58558" y="8944"/>
                </a:cubicBezTo>
                <a:close/>
                <a:moveTo>
                  <a:pt x="58558" y="0"/>
                </a:moveTo>
                <a:cubicBezTo>
                  <a:pt x="72609" y="0"/>
                  <a:pt x="83777" y="11090"/>
                  <a:pt x="83777" y="25400"/>
                </a:cubicBezTo>
                <a:cubicBezTo>
                  <a:pt x="83777" y="39352"/>
                  <a:pt x="72609" y="50442"/>
                  <a:pt x="58558" y="50442"/>
                </a:cubicBezTo>
                <a:cubicBezTo>
                  <a:pt x="44507" y="50442"/>
                  <a:pt x="33338" y="39352"/>
                  <a:pt x="33338" y="25400"/>
                </a:cubicBezTo>
                <a:cubicBezTo>
                  <a:pt x="33338" y="11090"/>
                  <a:pt x="44507" y="0"/>
                  <a:pt x="585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/>
          </a:p>
        </p:txBody>
      </p:sp>
      <p:sp>
        <p:nvSpPr>
          <p:cNvPr id="40" name="TextBox 39"/>
          <p:cNvSpPr txBox="1"/>
          <p:nvPr/>
        </p:nvSpPr>
        <p:spPr>
          <a:xfrm>
            <a:off x="348061" y="1821078"/>
            <a:ext cx="873760" cy="1240155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7465" b="1" dirty="0">
                <a:solidFill>
                  <a:srgbClr val="FE41E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04615" y="2018033"/>
            <a:ext cx="1038225" cy="27559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PLANNING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8061" y="3160761"/>
            <a:ext cx="873760" cy="124015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7465" b="1" dirty="0">
                <a:solidFill>
                  <a:srgbClr val="FE41E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504615" y="3357716"/>
            <a:ext cx="574040" cy="27559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IDEA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504315" y="4592879"/>
            <a:ext cx="1010920" cy="27559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SOLUTION</a:t>
            </a:r>
          </a:p>
        </p:txBody>
      </p:sp>
      <p:pic>
        <p:nvPicPr>
          <p:cNvPr id="28" name="Graphic 27" descr="Brai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4443" y="938506"/>
            <a:ext cx="761451" cy="843739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228600"/>
            <a:ext cx="85344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/>
          <a:lstStyle/>
          <a:p>
            <a:pPr algn="ctr">
              <a:defRPr/>
            </a:pPr>
            <a:r>
              <a:rPr lang="en-US" sz="48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</a:rPr>
              <a:t>PERANCANGAN NEGERI</a:t>
            </a:r>
          </a:p>
          <a:p>
            <a:pPr algn="ctr">
              <a:defRPr/>
            </a:pPr>
            <a:endParaRPr lang="en-US" sz="40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504315" y="3596005"/>
            <a:ext cx="3233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KENALPASTI WAKIL NEGERI &amp; </a:t>
            </a:r>
            <a:r>
              <a:rPr lang="en-US" sz="1800" b="1" dirty="0" smtClean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DAERAH UNTUK GERAK KERJA KESATUAN</a:t>
            </a:r>
            <a:endParaRPr lang="en-US" sz="1800" b="1" dirty="0">
              <a:solidFill>
                <a:schemeClr val="tx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41680" y="5791200"/>
            <a:ext cx="766064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i="1" kern="0" dirty="0" smtClean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sym typeface="+mn-ea"/>
              </a:rPr>
              <a:t>HASIL KERJA BERKUMPULAN LEBIH BAIK DARI HASIL KERJA BERSEORANGAN</a:t>
            </a:r>
            <a:endParaRPr lang="en-US" i="1" dirty="0"/>
          </a:p>
        </p:txBody>
      </p:sp>
      <p:sp>
        <p:nvSpPr>
          <p:cNvPr id="24" name="TextBox 1"/>
          <p:cNvSpPr txBox="1"/>
          <p:nvPr/>
        </p:nvSpPr>
        <p:spPr>
          <a:xfrm>
            <a:off x="1504315" y="4838924"/>
            <a:ext cx="3233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BENGKEL DAN AKTIVITI BERSAMA KESATUAN INDUK</a:t>
            </a:r>
            <a:endParaRPr lang="en-US" sz="1600" b="1" dirty="0">
              <a:solidFill>
                <a:schemeClr val="tx2"/>
              </a:solidFill>
              <a:latin typeface="Poppins" pitchFamily="2" charset="77"/>
              <a:cs typeface="Poppins" pitchFamily="2" charset="7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81000" y="387659"/>
            <a:ext cx="8458200" cy="1559886"/>
          </a:xfrm>
          <a:prstGeom prst="rect">
            <a:avLst/>
          </a:prstGeom>
          <a:effectLst>
            <a:glow rad="2159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4800" kern="0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+mj-ea"/>
              </a:rPr>
              <a:t>PERANCANGAN KKPPFKSM</a:t>
            </a:r>
          </a:p>
          <a:p>
            <a:pPr algn="ctr">
              <a:defRPr/>
            </a:pPr>
            <a:endParaRPr lang="en-US" sz="4800" kern="0" dirty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3581400" y="2272665"/>
            <a:ext cx="2461260" cy="2373630"/>
          </a:xfrm>
          <a:custGeom>
            <a:avLst/>
            <a:gdLst>
              <a:gd name="connsiteX0" fmla="*/ 3607904 w 7286512"/>
              <a:gd name="connsiteY0" fmla="*/ 3145290 h 7286512"/>
              <a:gd name="connsiteX1" fmla="*/ 4103777 w 7286512"/>
              <a:gd name="connsiteY1" fmla="*/ 3641489 h 7286512"/>
              <a:gd name="connsiteX2" fmla="*/ 3607904 w 7286512"/>
              <a:gd name="connsiteY2" fmla="*/ 4138340 h 7286512"/>
              <a:gd name="connsiteX3" fmla="*/ 3110726 w 7286512"/>
              <a:gd name="connsiteY3" fmla="*/ 3641489 h 7286512"/>
              <a:gd name="connsiteX4" fmla="*/ 3607904 w 7286512"/>
              <a:gd name="connsiteY4" fmla="*/ 3145290 h 7286512"/>
              <a:gd name="connsiteX5" fmla="*/ 3606791 w 7286512"/>
              <a:gd name="connsiteY5" fmla="*/ 2574990 h 7286512"/>
              <a:gd name="connsiteX6" fmla="*/ 2537545 w 7286512"/>
              <a:gd name="connsiteY6" fmla="*/ 3643256 h 7286512"/>
              <a:gd name="connsiteX7" fmla="*/ 3606791 w 7286512"/>
              <a:gd name="connsiteY7" fmla="*/ 4711521 h 7286512"/>
              <a:gd name="connsiteX8" fmla="*/ 4674076 w 7286512"/>
              <a:gd name="connsiteY8" fmla="*/ 3643256 h 7286512"/>
              <a:gd name="connsiteX9" fmla="*/ 3606791 w 7286512"/>
              <a:gd name="connsiteY9" fmla="*/ 2574990 h 7286512"/>
              <a:gd name="connsiteX10" fmla="*/ 3609016 w 7286512"/>
              <a:gd name="connsiteY10" fmla="*/ 1771384 h 7286512"/>
              <a:gd name="connsiteX11" fmla="*/ 5480560 w 7286512"/>
              <a:gd name="connsiteY11" fmla="*/ 3643254 h 7286512"/>
              <a:gd name="connsiteX12" fmla="*/ 3609016 w 7286512"/>
              <a:gd name="connsiteY12" fmla="*/ 5515124 h 7286512"/>
              <a:gd name="connsiteX13" fmla="*/ 1736820 w 7286512"/>
              <a:gd name="connsiteY13" fmla="*/ 3643254 h 7286512"/>
              <a:gd name="connsiteX14" fmla="*/ 3609016 w 7286512"/>
              <a:gd name="connsiteY14" fmla="*/ 1771384 h 7286512"/>
              <a:gd name="connsiteX15" fmla="*/ 3607904 w 7286512"/>
              <a:gd name="connsiteY15" fmla="*/ 918815 h 7286512"/>
              <a:gd name="connsiteX16" fmla="*/ 884251 w 7286512"/>
              <a:gd name="connsiteY16" fmla="*/ 3641815 h 7286512"/>
              <a:gd name="connsiteX17" fmla="*/ 3607904 w 7286512"/>
              <a:gd name="connsiteY17" fmla="*/ 6364814 h 7286512"/>
              <a:gd name="connsiteX18" fmla="*/ 6330250 w 7286512"/>
              <a:gd name="connsiteY18" fmla="*/ 3641815 h 7286512"/>
              <a:gd name="connsiteX19" fmla="*/ 3607904 w 7286512"/>
              <a:gd name="connsiteY19" fmla="*/ 918815 h 7286512"/>
              <a:gd name="connsiteX20" fmla="*/ 3643256 w 7286512"/>
              <a:gd name="connsiteY20" fmla="*/ 0 h 7286512"/>
              <a:gd name="connsiteX21" fmla="*/ 7286512 w 7286512"/>
              <a:gd name="connsiteY21" fmla="*/ 3642929 h 7286512"/>
              <a:gd name="connsiteX22" fmla="*/ 3643256 w 7286512"/>
              <a:gd name="connsiteY22" fmla="*/ 7286512 h 7286512"/>
              <a:gd name="connsiteX23" fmla="*/ 0 w 7286512"/>
              <a:gd name="connsiteY23" fmla="*/ 3642929 h 7286512"/>
              <a:gd name="connsiteX24" fmla="*/ 3643256 w 7286512"/>
              <a:gd name="connsiteY24" fmla="*/ 0 h 728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86512" h="7286512">
                <a:moveTo>
                  <a:pt x="3607904" y="3145290"/>
                </a:moveTo>
                <a:cubicBezTo>
                  <a:pt x="3881286" y="3145290"/>
                  <a:pt x="4103777" y="3367274"/>
                  <a:pt x="4103777" y="3641489"/>
                </a:cubicBezTo>
                <a:cubicBezTo>
                  <a:pt x="4103777" y="3915704"/>
                  <a:pt x="3881286" y="4138340"/>
                  <a:pt x="3607904" y="4138340"/>
                </a:cubicBezTo>
                <a:cubicBezTo>
                  <a:pt x="3333216" y="4138340"/>
                  <a:pt x="3110726" y="3915704"/>
                  <a:pt x="3110726" y="3641489"/>
                </a:cubicBezTo>
                <a:cubicBezTo>
                  <a:pt x="3110726" y="3367274"/>
                  <a:pt x="3333216" y="3145290"/>
                  <a:pt x="3607904" y="3145290"/>
                </a:cubicBezTo>
                <a:close/>
                <a:moveTo>
                  <a:pt x="3606791" y="2574990"/>
                </a:moveTo>
                <a:cubicBezTo>
                  <a:pt x="3016614" y="2574990"/>
                  <a:pt x="2537545" y="3053259"/>
                  <a:pt x="2537545" y="3643256"/>
                </a:cubicBezTo>
                <a:cubicBezTo>
                  <a:pt x="2537545" y="4232598"/>
                  <a:pt x="3016614" y="4711521"/>
                  <a:pt x="3606791" y="4711521"/>
                </a:cubicBezTo>
                <a:cubicBezTo>
                  <a:pt x="4196314" y="4711521"/>
                  <a:pt x="4674076" y="4232598"/>
                  <a:pt x="4674076" y="3643256"/>
                </a:cubicBezTo>
                <a:cubicBezTo>
                  <a:pt x="4674076" y="3053259"/>
                  <a:pt x="4196314" y="2574990"/>
                  <a:pt x="3606791" y="2574990"/>
                </a:cubicBezTo>
                <a:close/>
                <a:moveTo>
                  <a:pt x="3609016" y="1771384"/>
                </a:moveTo>
                <a:cubicBezTo>
                  <a:pt x="4641795" y="1771384"/>
                  <a:pt x="5480560" y="2609642"/>
                  <a:pt x="5480560" y="3643254"/>
                </a:cubicBezTo>
                <a:cubicBezTo>
                  <a:pt x="5480560" y="4676866"/>
                  <a:pt x="4641795" y="5515124"/>
                  <a:pt x="3609016" y="5515124"/>
                </a:cubicBezTo>
                <a:cubicBezTo>
                  <a:pt x="2574932" y="5515124"/>
                  <a:pt x="1736820" y="4676866"/>
                  <a:pt x="1736820" y="3643254"/>
                </a:cubicBezTo>
                <a:cubicBezTo>
                  <a:pt x="1736820" y="2609642"/>
                  <a:pt x="2574932" y="1771384"/>
                  <a:pt x="3609016" y="1771384"/>
                </a:cubicBezTo>
                <a:close/>
                <a:moveTo>
                  <a:pt x="3607904" y="918815"/>
                </a:moveTo>
                <a:cubicBezTo>
                  <a:pt x="2103329" y="918815"/>
                  <a:pt x="884251" y="2137893"/>
                  <a:pt x="884251" y="3641815"/>
                </a:cubicBezTo>
                <a:cubicBezTo>
                  <a:pt x="884251" y="5145736"/>
                  <a:pt x="2103329" y="6364814"/>
                  <a:pt x="3607904" y="6364814"/>
                </a:cubicBezTo>
                <a:cubicBezTo>
                  <a:pt x="5111172" y="6364814"/>
                  <a:pt x="6330250" y="5145736"/>
                  <a:pt x="6330250" y="3641815"/>
                </a:cubicBezTo>
                <a:cubicBezTo>
                  <a:pt x="6330250" y="2137893"/>
                  <a:pt x="5111172" y="918815"/>
                  <a:pt x="3607904" y="918815"/>
                </a:cubicBezTo>
                <a:close/>
                <a:moveTo>
                  <a:pt x="3643256" y="0"/>
                </a:moveTo>
                <a:cubicBezTo>
                  <a:pt x="5655310" y="0"/>
                  <a:pt x="7286512" y="1631055"/>
                  <a:pt x="7286512" y="3642929"/>
                </a:cubicBezTo>
                <a:cubicBezTo>
                  <a:pt x="7286512" y="5654804"/>
                  <a:pt x="5655310" y="7286512"/>
                  <a:pt x="3643256" y="7286512"/>
                </a:cubicBezTo>
                <a:cubicBezTo>
                  <a:pt x="1631201" y="7286512"/>
                  <a:pt x="0" y="5654804"/>
                  <a:pt x="0" y="3642929"/>
                </a:cubicBezTo>
                <a:cubicBezTo>
                  <a:pt x="0" y="1631055"/>
                  <a:pt x="1631201" y="0"/>
                  <a:pt x="364325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50800" dir="5400000" algn="ctr" rotWithShape="0">
              <a:srgbClr val="FE41E5">
                <a:alpha val="100000"/>
              </a:srgbClr>
            </a:outerShdw>
          </a:effectLst>
        </p:spPr>
        <p:txBody>
          <a:bodyPr wrap="square" anchor="ctr">
            <a:noAutofit/>
          </a:bodyPr>
          <a:lstStyle/>
          <a:p>
            <a:endParaRPr lang="en-US" sz="2450" dirty="0">
              <a:latin typeface="Lato Light" panose="020F0302020204030203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 rot="20130930">
            <a:off x="4716780" y="3025140"/>
            <a:ext cx="1712595" cy="76200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302020204030203" pitchFamily="34" charset="0"/>
            </a:endParaRPr>
          </a:p>
        </p:txBody>
      </p:sp>
      <p:sp>
        <p:nvSpPr>
          <p:cNvPr id="9" name="Freeform 19"/>
          <p:cNvSpPr>
            <a:spLocks noChangeArrowheads="1"/>
          </p:cNvSpPr>
          <p:nvPr/>
        </p:nvSpPr>
        <p:spPr bwMode="auto">
          <a:xfrm>
            <a:off x="5476662" y="2561171"/>
            <a:ext cx="933461" cy="622307"/>
          </a:xfrm>
          <a:custGeom>
            <a:avLst/>
            <a:gdLst>
              <a:gd name="T0" fmla="*/ 3810 w 3811"/>
              <a:gd name="T1" fmla="*/ 350 h 2540"/>
              <a:gd name="T2" fmla="*/ 3703 w 3811"/>
              <a:gd name="T3" fmla="*/ 766 h 2540"/>
              <a:gd name="T4" fmla="*/ 3198 w 3811"/>
              <a:gd name="T5" fmla="*/ 1007 h 2540"/>
              <a:gd name="T6" fmla="*/ 3198 w 3811"/>
              <a:gd name="T7" fmla="*/ 1008 h 2540"/>
              <a:gd name="T8" fmla="*/ 3168 w 3811"/>
              <a:gd name="T9" fmla="*/ 1022 h 2540"/>
              <a:gd name="T10" fmla="*/ 3168 w 3811"/>
              <a:gd name="T11" fmla="*/ 1023 h 2540"/>
              <a:gd name="T12" fmla="*/ 2329 w 3811"/>
              <a:gd name="T13" fmla="*/ 1424 h 2540"/>
              <a:gd name="T14" fmla="*/ 2308 w 3811"/>
              <a:gd name="T15" fmla="*/ 1434 h 2540"/>
              <a:gd name="T16" fmla="*/ 2308 w 3811"/>
              <a:gd name="T17" fmla="*/ 1435 h 2540"/>
              <a:gd name="T18" fmla="*/ 1529 w 3811"/>
              <a:gd name="T19" fmla="*/ 1807 h 2540"/>
              <a:gd name="T20" fmla="*/ 1511 w 3811"/>
              <a:gd name="T21" fmla="*/ 1816 h 2540"/>
              <a:gd name="T22" fmla="*/ 692 w 3811"/>
              <a:gd name="T23" fmla="*/ 2208 h 2540"/>
              <a:gd name="T24" fmla="*/ 680 w 3811"/>
              <a:gd name="T25" fmla="*/ 2214 h 2540"/>
              <a:gd name="T26" fmla="*/ 0 w 3811"/>
              <a:gd name="T27" fmla="*/ 2539 h 2540"/>
              <a:gd name="T28" fmla="*/ 1290 w 3811"/>
              <a:gd name="T29" fmla="*/ 1155 h 2540"/>
              <a:gd name="T30" fmla="*/ 1290 w 3811"/>
              <a:gd name="T31" fmla="*/ 1154 h 2540"/>
              <a:gd name="T32" fmla="*/ 1525 w 3811"/>
              <a:gd name="T33" fmla="*/ 973 h 2540"/>
              <a:gd name="T34" fmla="*/ 1534 w 3811"/>
              <a:gd name="T35" fmla="*/ 967 h 2540"/>
              <a:gd name="T36" fmla="*/ 1534 w 3811"/>
              <a:gd name="T37" fmla="*/ 966 h 2540"/>
              <a:gd name="T38" fmla="*/ 2287 w 3811"/>
              <a:gd name="T39" fmla="*/ 469 h 2540"/>
              <a:gd name="T40" fmla="*/ 2530 w 3811"/>
              <a:gd name="T41" fmla="*/ 332 h 2540"/>
              <a:gd name="T42" fmla="*/ 2963 w 3811"/>
              <a:gd name="T43" fmla="*/ 115 h 2540"/>
              <a:gd name="T44" fmla="*/ 3093 w 3811"/>
              <a:gd name="T45" fmla="*/ 70 h 2540"/>
              <a:gd name="T46" fmla="*/ 3281 w 3811"/>
              <a:gd name="T47" fmla="*/ 21 h 2540"/>
              <a:gd name="T48" fmla="*/ 3472 w 3811"/>
              <a:gd name="T49" fmla="*/ 0 h 2540"/>
              <a:gd name="T50" fmla="*/ 3714 w 3811"/>
              <a:gd name="T51" fmla="*/ 73 h 2540"/>
              <a:gd name="T52" fmla="*/ 3777 w 3811"/>
              <a:gd name="T53" fmla="*/ 155 h 2540"/>
              <a:gd name="T54" fmla="*/ 3810 w 3811"/>
              <a:gd name="T55" fmla="*/ 306 h 2540"/>
              <a:gd name="T56" fmla="*/ 3810 w 3811"/>
              <a:gd name="T57" fmla="*/ 350 h 2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811" h="2540">
                <a:moveTo>
                  <a:pt x="3810" y="350"/>
                </a:moveTo>
                <a:cubicBezTo>
                  <a:pt x="3803" y="552"/>
                  <a:pt x="3703" y="766"/>
                  <a:pt x="3703" y="766"/>
                </a:cubicBezTo>
                <a:lnTo>
                  <a:pt x="3198" y="1007"/>
                </a:lnTo>
                <a:lnTo>
                  <a:pt x="3198" y="1008"/>
                </a:lnTo>
                <a:lnTo>
                  <a:pt x="3168" y="1022"/>
                </a:lnTo>
                <a:lnTo>
                  <a:pt x="3168" y="1023"/>
                </a:lnTo>
                <a:lnTo>
                  <a:pt x="2329" y="1424"/>
                </a:lnTo>
                <a:lnTo>
                  <a:pt x="2308" y="1434"/>
                </a:lnTo>
                <a:lnTo>
                  <a:pt x="2308" y="1435"/>
                </a:lnTo>
                <a:lnTo>
                  <a:pt x="1529" y="1807"/>
                </a:lnTo>
                <a:lnTo>
                  <a:pt x="1511" y="1816"/>
                </a:lnTo>
                <a:lnTo>
                  <a:pt x="692" y="2208"/>
                </a:lnTo>
                <a:lnTo>
                  <a:pt x="680" y="2214"/>
                </a:lnTo>
                <a:lnTo>
                  <a:pt x="0" y="2539"/>
                </a:lnTo>
                <a:cubicBezTo>
                  <a:pt x="364" y="1984"/>
                  <a:pt x="833" y="1521"/>
                  <a:pt x="1290" y="1155"/>
                </a:cubicBezTo>
                <a:lnTo>
                  <a:pt x="1290" y="1154"/>
                </a:lnTo>
                <a:cubicBezTo>
                  <a:pt x="1369" y="1091"/>
                  <a:pt x="1448" y="1030"/>
                  <a:pt x="1525" y="973"/>
                </a:cubicBezTo>
                <a:lnTo>
                  <a:pt x="1534" y="967"/>
                </a:lnTo>
                <a:lnTo>
                  <a:pt x="1534" y="966"/>
                </a:lnTo>
                <a:cubicBezTo>
                  <a:pt x="1806" y="765"/>
                  <a:pt x="2066" y="599"/>
                  <a:pt x="2287" y="469"/>
                </a:cubicBezTo>
                <a:cubicBezTo>
                  <a:pt x="2374" y="418"/>
                  <a:pt x="2456" y="372"/>
                  <a:pt x="2530" y="332"/>
                </a:cubicBezTo>
                <a:cubicBezTo>
                  <a:pt x="2794" y="187"/>
                  <a:pt x="2963" y="115"/>
                  <a:pt x="2963" y="115"/>
                </a:cubicBezTo>
                <a:cubicBezTo>
                  <a:pt x="3009" y="98"/>
                  <a:pt x="3052" y="83"/>
                  <a:pt x="3093" y="70"/>
                </a:cubicBezTo>
                <a:cubicBezTo>
                  <a:pt x="3162" y="48"/>
                  <a:pt x="3224" y="32"/>
                  <a:pt x="3281" y="21"/>
                </a:cubicBezTo>
                <a:cubicBezTo>
                  <a:pt x="3353" y="6"/>
                  <a:pt x="3417" y="0"/>
                  <a:pt x="3472" y="0"/>
                </a:cubicBezTo>
                <a:cubicBezTo>
                  <a:pt x="3584" y="0"/>
                  <a:pt x="3662" y="28"/>
                  <a:pt x="3714" y="73"/>
                </a:cubicBezTo>
                <a:cubicBezTo>
                  <a:pt x="3742" y="96"/>
                  <a:pt x="3762" y="124"/>
                  <a:pt x="3777" y="155"/>
                </a:cubicBezTo>
                <a:cubicBezTo>
                  <a:pt x="3798" y="200"/>
                  <a:pt x="3808" y="252"/>
                  <a:pt x="3810" y="306"/>
                </a:cubicBezTo>
                <a:lnTo>
                  <a:pt x="3810" y="350"/>
                </a:ln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rgbClr val="FE8FA1">
                <a:alpha val="100000"/>
              </a:srgbClr>
            </a:outerShdw>
          </a:effectLst>
        </p:spPr>
        <p:txBody>
          <a:bodyPr wrap="none" anchor="ctr"/>
          <a:lstStyle/>
          <a:p>
            <a:endParaRPr lang="en-US" sz="2450" dirty="0">
              <a:latin typeface="Lato Light" panose="020F0302020204030203" pitchFamily="34" charset="0"/>
            </a:endParaRPr>
          </a:p>
        </p:txBody>
      </p:sp>
      <p:sp>
        <p:nvSpPr>
          <p:cNvPr id="11" name="Freeform 17"/>
          <p:cNvSpPr>
            <a:spLocks noChangeArrowheads="1"/>
          </p:cNvSpPr>
          <p:nvPr/>
        </p:nvSpPr>
        <p:spPr bwMode="auto">
          <a:xfrm>
            <a:off x="5672516" y="2909687"/>
            <a:ext cx="899968" cy="344646"/>
          </a:xfrm>
          <a:custGeom>
            <a:avLst/>
            <a:gdLst>
              <a:gd name="T0" fmla="*/ 2590 w 3672"/>
              <a:gd name="T1" fmla="*/ 38 h 1407"/>
              <a:gd name="T2" fmla="*/ 2363 w 3672"/>
              <a:gd name="T3" fmla="*/ 0 h 1407"/>
              <a:gd name="T4" fmla="*/ 2621 w 3672"/>
              <a:gd name="T5" fmla="*/ 24 h 1407"/>
              <a:gd name="T6" fmla="*/ 2621 w 3672"/>
              <a:gd name="T7" fmla="*/ 24 h 1407"/>
              <a:gd name="T8" fmla="*/ 3647 w 3672"/>
              <a:gd name="T9" fmla="*/ 117 h 1407"/>
              <a:gd name="T10" fmla="*/ 3647 w 3672"/>
              <a:gd name="T11" fmla="*/ 117 h 1407"/>
              <a:gd name="T12" fmla="*/ 3671 w 3672"/>
              <a:gd name="T13" fmla="*/ 218 h 1407"/>
              <a:gd name="T14" fmla="*/ 3671 w 3672"/>
              <a:gd name="T15" fmla="*/ 218 h 1407"/>
              <a:gd name="T16" fmla="*/ 2591 w 3672"/>
              <a:gd name="T17" fmla="*/ 38 h 1407"/>
              <a:gd name="T18" fmla="*/ 2590 w 3672"/>
              <a:gd name="T19" fmla="*/ 38 h 1407"/>
              <a:gd name="T20" fmla="*/ 1726 w 3672"/>
              <a:gd name="T21" fmla="*/ 441 h 1407"/>
              <a:gd name="T22" fmla="*/ 1567 w 3672"/>
              <a:gd name="T23" fmla="*/ 415 h 1407"/>
              <a:gd name="T24" fmla="*/ 1748 w 3672"/>
              <a:gd name="T25" fmla="*/ 431 h 1407"/>
              <a:gd name="T26" fmla="*/ 1748 w 3672"/>
              <a:gd name="T27" fmla="*/ 431 h 1407"/>
              <a:gd name="T28" fmla="*/ 3437 w 3672"/>
              <a:gd name="T29" fmla="*/ 586 h 1407"/>
              <a:gd name="T30" fmla="*/ 3437 w 3672"/>
              <a:gd name="T31" fmla="*/ 586 h 1407"/>
              <a:gd name="T32" fmla="*/ 3280 w 3672"/>
              <a:gd name="T33" fmla="*/ 699 h 1407"/>
              <a:gd name="T34" fmla="*/ 3280 w 3672"/>
              <a:gd name="T35" fmla="*/ 699 h 1407"/>
              <a:gd name="T36" fmla="*/ 1726 w 3672"/>
              <a:gd name="T37" fmla="*/ 441 h 1407"/>
              <a:gd name="T38" fmla="*/ 1726 w 3672"/>
              <a:gd name="T39" fmla="*/ 441 h 1407"/>
              <a:gd name="T40" fmla="*/ 926 w 3672"/>
              <a:gd name="T41" fmla="*/ 815 h 1407"/>
              <a:gd name="T42" fmla="*/ 794 w 3672"/>
              <a:gd name="T43" fmla="*/ 793 h 1407"/>
              <a:gd name="T44" fmla="*/ 944 w 3672"/>
              <a:gd name="T45" fmla="*/ 807 h 1407"/>
              <a:gd name="T46" fmla="*/ 2720 w 3672"/>
              <a:gd name="T47" fmla="*/ 969 h 1407"/>
              <a:gd name="T48" fmla="*/ 2720 w 3672"/>
              <a:gd name="T49" fmla="*/ 969 h 1407"/>
              <a:gd name="T50" fmla="*/ 2460 w 3672"/>
              <a:gd name="T51" fmla="*/ 1070 h 1407"/>
              <a:gd name="T52" fmla="*/ 2460 w 3672"/>
              <a:gd name="T53" fmla="*/ 1070 h 1407"/>
              <a:gd name="T54" fmla="*/ 926 w 3672"/>
              <a:gd name="T55" fmla="*/ 815 h 1407"/>
              <a:gd name="T56" fmla="*/ 91 w 3672"/>
              <a:gd name="T57" fmla="*/ 1206 h 1407"/>
              <a:gd name="T58" fmla="*/ 0 w 3672"/>
              <a:gd name="T59" fmla="*/ 1190 h 1407"/>
              <a:gd name="T60" fmla="*/ 103 w 3672"/>
              <a:gd name="T61" fmla="*/ 1200 h 1407"/>
              <a:gd name="T62" fmla="*/ 1597 w 3672"/>
              <a:gd name="T63" fmla="*/ 1337 h 1407"/>
              <a:gd name="T64" fmla="*/ 1297 w 3672"/>
              <a:gd name="T65" fmla="*/ 1406 h 1407"/>
              <a:gd name="T66" fmla="*/ 91 w 3672"/>
              <a:gd name="T67" fmla="*/ 1206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672" h="1407">
                <a:moveTo>
                  <a:pt x="2590" y="38"/>
                </a:moveTo>
                <a:lnTo>
                  <a:pt x="2363" y="0"/>
                </a:lnTo>
                <a:lnTo>
                  <a:pt x="2621" y="24"/>
                </a:lnTo>
                <a:lnTo>
                  <a:pt x="2621" y="24"/>
                </a:lnTo>
                <a:lnTo>
                  <a:pt x="3647" y="117"/>
                </a:lnTo>
                <a:lnTo>
                  <a:pt x="3647" y="117"/>
                </a:lnTo>
                <a:cubicBezTo>
                  <a:pt x="3662" y="148"/>
                  <a:pt x="3670" y="182"/>
                  <a:pt x="3671" y="218"/>
                </a:cubicBezTo>
                <a:lnTo>
                  <a:pt x="3671" y="218"/>
                </a:lnTo>
                <a:lnTo>
                  <a:pt x="2591" y="38"/>
                </a:lnTo>
                <a:lnTo>
                  <a:pt x="2590" y="38"/>
                </a:lnTo>
                <a:close/>
                <a:moveTo>
                  <a:pt x="1726" y="441"/>
                </a:moveTo>
                <a:lnTo>
                  <a:pt x="1567" y="415"/>
                </a:lnTo>
                <a:lnTo>
                  <a:pt x="1748" y="431"/>
                </a:lnTo>
                <a:lnTo>
                  <a:pt x="1748" y="431"/>
                </a:lnTo>
                <a:lnTo>
                  <a:pt x="3437" y="586"/>
                </a:lnTo>
                <a:lnTo>
                  <a:pt x="3437" y="586"/>
                </a:lnTo>
                <a:cubicBezTo>
                  <a:pt x="3392" y="622"/>
                  <a:pt x="3340" y="661"/>
                  <a:pt x="3280" y="699"/>
                </a:cubicBezTo>
                <a:lnTo>
                  <a:pt x="3280" y="699"/>
                </a:lnTo>
                <a:lnTo>
                  <a:pt x="1726" y="441"/>
                </a:lnTo>
                <a:lnTo>
                  <a:pt x="1726" y="441"/>
                </a:lnTo>
                <a:close/>
                <a:moveTo>
                  <a:pt x="926" y="815"/>
                </a:moveTo>
                <a:lnTo>
                  <a:pt x="794" y="793"/>
                </a:lnTo>
                <a:lnTo>
                  <a:pt x="944" y="807"/>
                </a:lnTo>
                <a:lnTo>
                  <a:pt x="2720" y="969"/>
                </a:lnTo>
                <a:lnTo>
                  <a:pt x="2720" y="969"/>
                </a:lnTo>
                <a:cubicBezTo>
                  <a:pt x="2641" y="1001"/>
                  <a:pt x="2554" y="1035"/>
                  <a:pt x="2460" y="1070"/>
                </a:cubicBezTo>
                <a:lnTo>
                  <a:pt x="2460" y="1070"/>
                </a:lnTo>
                <a:lnTo>
                  <a:pt x="926" y="815"/>
                </a:lnTo>
                <a:close/>
                <a:moveTo>
                  <a:pt x="91" y="1206"/>
                </a:moveTo>
                <a:lnTo>
                  <a:pt x="0" y="1190"/>
                </a:lnTo>
                <a:lnTo>
                  <a:pt x="103" y="1200"/>
                </a:lnTo>
                <a:lnTo>
                  <a:pt x="1597" y="1337"/>
                </a:lnTo>
                <a:lnTo>
                  <a:pt x="1297" y="1406"/>
                </a:lnTo>
                <a:lnTo>
                  <a:pt x="91" y="120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50800" dir="5400000" algn="ctr" rotWithShape="0">
              <a:srgbClr val="7030A0">
                <a:alpha val="100000"/>
              </a:srgbClr>
            </a:outerShdw>
          </a:effectLst>
        </p:spPr>
        <p:txBody>
          <a:bodyPr wrap="none" anchor="ctr"/>
          <a:lstStyle/>
          <a:p>
            <a:endParaRPr lang="en-US" sz="2450" dirty="0">
              <a:latin typeface="Lato Light" panose="020F0302020204030203" pitchFamily="34" charset="0"/>
            </a:endParaRPr>
          </a:p>
        </p:txBody>
      </p:sp>
      <p:sp>
        <p:nvSpPr>
          <p:cNvPr id="10" name="Freeform 17"/>
          <p:cNvSpPr>
            <a:spLocks noChangeArrowheads="1"/>
          </p:cNvSpPr>
          <p:nvPr/>
        </p:nvSpPr>
        <p:spPr bwMode="auto">
          <a:xfrm rot="18519923" flipV="1">
            <a:off x="5552667" y="2685131"/>
            <a:ext cx="899968" cy="346419"/>
          </a:xfrm>
          <a:custGeom>
            <a:avLst/>
            <a:gdLst>
              <a:gd name="T0" fmla="*/ 2590 w 3672"/>
              <a:gd name="T1" fmla="*/ 38 h 1407"/>
              <a:gd name="T2" fmla="*/ 2363 w 3672"/>
              <a:gd name="T3" fmla="*/ 0 h 1407"/>
              <a:gd name="T4" fmla="*/ 2621 w 3672"/>
              <a:gd name="T5" fmla="*/ 24 h 1407"/>
              <a:gd name="T6" fmla="*/ 2621 w 3672"/>
              <a:gd name="T7" fmla="*/ 24 h 1407"/>
              <a:gd name="T8" fmla="*/ 3647 w 3672"/>
              <a:gd name="T9" fmla="*/ 117 h 1407"/>
              <a:gd name="T10" fmla="*/ 3647 w 3672"/>
              <a:gd name="T11" fmla="*/ 117 h 1407"/>
              <a:gd name="T12" fmla="*/ 3671 w 3672"/>
              <a:gd name="T13" fmla="*/ 218 h 1407"/>
              <a:gd name="T14" fmla="*/ 3671 w 3672"/>
              <a:gd name="T15" fmla="*/ 218 h 1407"/>
              <a:gd name="T16" fmla="*/ 2591 w 3672"/>
              <a:gd name="T17" fmla="*/ 38 h 1407"/>
              <a:gd name="T18" fmla="*/ 2590 w 3672"/>
              <a:gd name="T19" fmla="*/ 38 h 1407"/>
              <a:gd name="T20" fmla="*/ 1726 w 3672"/>
              <a:gd name="T21" fmla="*/ 441 h 1407"/>
              <a:gd name="T22" fmla="*/ 1567 w 3672"/>
              <a:gd name="T23" fmla="*/ 415 h 1407"/>
              <a:gd name="T24" fmla="*/ 1748 w 3672"/>
              <a:gd name="T25" fmla="*/ 431 h 1407"/>
              <a:gd name="T26" fmla="*/ 1748 w 3672"/>
              <a:gd name="T27" fmla="*/ 431 h 1407"/>
              <a:gd name="T28" fmla="*/ 3437 w 3672"/>
              <a:gd name="T29" fmla="*/ 586 h 1407"/>
              <a:gd name="T30" fmla="*/ 3437 w 3672"/>
              <a:gd name="T31" fmla="*/ 586 h 1407"/>
              <a:gd name="T32" fmla="*/ 3280 w 3672"/>
              <a:gd name="T33" fmla="*/ 699 h 1407"/>
              <a:gd name="T34" fmla="*/ 3280 w 3672"/>
              <a:gd name="T35" fmla="*/ 699 h 1407"/>
              <a:gd name="T36" fmla="*/ 1726 w 3672"/>
              <a:gd name="T37" fmla="*/ 441 h 1407"/>
              <a:gd name="T38" fmla="*/ 1726 w 3672"/>
              <a:gd name="T39" fmla="*/ 441 h 1407"/>
              <a:gd name="T40" fmla="*/ 926 w 3672"/>
              <a:gd name="T41" fmla="*/ 815 h 1407"/>
              <a:gd name="T42" fmla="*/ 794 w 3672"/>
              <a:gd name="T43" fmla="*/ 793 h 1407"/>
              <a:gd name="T44" fmla="*/ 944 w 3672"/>
              <a:gd name="T45" fmla="*/ 807 h 1407"/>
              <a:gd name="T46" fmla="*/ 2720 w 3672"/>
              <a:gd name="T47" fmla="*/ 969 h 1407"/>
              <a:gd name="T48" fmla="*/ 2720 w 3672"/>
              <a:gd name="T49" fmla="*/ 969 h 1407"/>
              <a:gd name="T50" fmla="*/ 2460 w 3672"/>
              <a:gd name="T51" fmla="*/ 1070 h 1407"/>
              <a:gd name="T52" fmla="*/ 2460 w 3672"/>
              <a:gd name="T53" fmla="*/ 1070 h 1407"/>
              <a:gd name="T54" fmla="*/ 926 w 3672"/>
              <a:gd name="T55" fmla="*/ 815 h 1407"/>
              <a:gd name="T56" fmla="*/ 91 w 3672"/>
              <a:gd name="T57" fmla="*/ 1206 h 1407"/>
              <a:gd name="T58" fmla="*/ 0 w 3672"/>
              <a:gd name="T59" fmla="*/ 1190 h 1407"/>
              <a:gd name="T60" fmla="*/ 103 w 3672"/>
              <a:gd name="T61" fmla="*/ 1200 h 1407"/>
              <a:gd name="T62" fmla="*/ 1597 w 3672"/>
              <a:gd name="T63" fmla="*/ 1337 h 1407"/>
              <a:gd name="T64" fmla="*/ 1297 w 3672"/>
              <a:gd name="T65" fmla="*/ 1406 h 1407"/>
              <a:gd name="T66" fmla="*/ 91 w 3672"/>
              <a:gd name="T67" fmla="*/ 1206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672" h="1407">
                <a:moveTo>
                  <a:pt x="2590" y="38"/>
                </a:moveTo>
                <a:lnTo>
                  <a:pt x="2363" y="0"/>
                </a:lnTo>
                <a:lnTo>
                  <a:pt x="2621" y="24"/>
                </a:lnTo>
                <a:lnTo>
                  <a:pt x="2621" y="24"/>
                </a:lnTo>
                <a:lnTo>
                  <a:pt x="3647" y="117"/>
                </a:lnTo>
                <a:lnTo>
                  <a:pt x="3647" y="117"/>
                </a:lnTo>
                <a:cubicBezTo>
                  <a:pt x="3662" y="148"/>
                  <a:pt x="3670" y="182"/>
                  <a:pt x="3671" y="218"/>
                </a:cubicBezTo>
                <a:lnTo>
                  <a:pt x="3671" y="218"/>
                </a:lnTo>
                <a:lnTo>
                  <a:pt x="2591" y="38"/>
                </a:lnTo>
                <a:lnTo>
                  <a:pt x="2590" y="38"/>
                </a:lnTo>
                <a:close/>
                <a:moveTo>
                  <a:pt x="1726" y="441"/>
                </a:moveTo>
                <a:lnTo>
                  <a:pt x="1567" y="415"/>
                </a:lnTo>
                <a:lnTo>
                  <a:pt x="1748" y="431"/>
                </a:lnTo>
                <a:lnTo>
                  <a:pt x="1748" y="431"/>
                </a:lnTo>
                <a:lnTo>
                  <a:pt x="3437" y="586"/>
                </a:lnTo>
                <a:lnTo>
                  <a:pt x="3437" y="586"/>
                </a:lnTo>
                <a:cubicBezTo>
                  <a:pt x="3392" y="622"/>
                  <a:pt x="3340" y="661"/>
                  <a:pt x="3280" y="699"/>
                </a:cubicBezTo>
                <a:lnTo>
                  <a:pt x="3280" y="699"/>
                </a:lnTo>
                <a:lnTo>
                  <a:pt x="1726" y="441"/>
                </a:lnTo>
                <a:lnTo>
                  <a:pt x="1726" y="441"/>
                </a:lnTo>
                <a:close/>
                <a:moveTo>
                  <a:pt x="926" y="815"/>
                </a:moveTo>
                <a:lnTo>
                  <a:pt x="794" y="793"/>
                </a:lnTo>
                <a:lnTo>
                  <a:pt x="944" y="807"/>
                </a:lnTo>
                <a:lnTo>
                  <a:pt x="2720" y="969"/>
                </a:lnTo>
                <a:lnTo>
                  <a:pt x="2720" y="969"/>
                </a:lnTo>
                <a:cubicBezTo>
                  <a:pt x="2641" y="1001"/>
                  <a:pt x="2554" y="1035"/>
                  <a:pt x="2460" y="1070"/>
                </a:cubicBezTo>
                <a:lnTo>
                  <a:pt x="2460" y="1070"/>
                </a:lnTo>
                <a:lnTo>
                  <a:pt x="926" y="815"/>
                </a:lnTo>
                <a:close/>
                <a:moveTo>
                  <a:pt x="91" y="1206"/>
                </a:moveTo>
                <a:lnTo>
                  <a:pt x="0" y="1190"/>
                </a:lnTo>
                <a:lnTo>
                  <a:pt x="103" y="1200"/>
                </a:lnTo>
                <a:lnTo>
                  <a:pt x="1597" y="1337"/>
                </a:lnTo>
                <a:lnTo>
                  <a:pt x="1297" y="1406"/>
                </a:lnTo>
                <a:lnTo>
                  <a:pt x="91" y="120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50" dirty="0">
              <a:latin typeface="Lato Light" panose="020F0302020204030203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24245" y="3124168"/>
            <a:ext cx="2779395" cy="18776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114300">
              <a:srgbClr val="00B0F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  <a:sym typeface="+mn-ea"/>
            </a:endParaRPr>
          </a:p>
          <a:p>
            <a:pPr algn="ctr"/>
            <a:r>
              <a:rPr lang="en-US" sz="16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sym typeface="+mn-ea"/>
              </a:rPr>
              <a:t>PERKEMASKAN TUGAS DAN PERANAN WAKIL-WAKIL NEGERI</a:t>
            </a:r>
            <a:endParaRPr lang="en-US" sz="1600" kern="0" dirty="0">
              <a:solidFill>
                <a:schemeClr val="bg1"/>
              </a:solidFill>
              <a:latin typeface="Arial Black" panose="020B0A04020102020204" pitchFamily="34" charset="0"/>
              <a:ea typeface="+mj-ea"/>
            </a:endParaRPr>
          </a:p>
          <a:p>
            <a:pPr algn="ctr"/>
            <a:endParaRPr lang="en-US" sz="16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412099" y="3077813"/>
            <a:ext cx="2384425" cy="192405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innerShdw blurRad="63500" dist="50800" dir="8100000">
              <a:srgbClr val="B5D67D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sym typeface="+mn-ea"/>
              </a:rPr>
              <a:t>MANTAPKAN HASIL SASARAN KERJA SETIAP BIRO </a:t>
            </a:r>
            <a:endParaRPr lang="en-US" sz="900" kern="0" dirty="0">
              <a:solidFill>
                <a:schemeClr val="bg1"/>
              </a:solidFill>
              <a:latin typeface="Arial Black" panose="020B0A04020102020204" pitchFamily="34" charset="0"/>
              <a:ea typeface="+mj-ea"/>
            </a:endParaRPr>
          </a:p>
          <a:p>
            <a:pPr algn="ctr"/>
            <a:endParaRPr lang="en-US" sz="900" dirty="0">
              <a:latin typeface="Lato Light" panose="020F0302020204030203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72732" y="5410201"/>
            <a:ext cx="8674735" cy="1183322"/>
          </a:xfrm>
          <a:prstGeom prst="rect">
            <a:avLst/>
          </a:prstGeom>
          <a:solidFill>
            <a:srgbClr val="7030A0"/>
          </a:solidFill>
          <a:ln w="76200">
            <a:solidFill>
              <a:srgbClr val="F905F6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 prstMaterial="metal"/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>
              <a:defRPr/>
            </a:pPr>
            <a:endParaRPr lang="en-US" sz="2000" i="1" kern="0" dirty="0"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ea typeface="+mj-ea"/>
            </a:endParaRPr>
          </a:p>
          <a:p>
            <a:pPr algn="ctr">
              <a:defRPr/>
            </a:pPr>
            <a:r>
              <a:rPr lang="en-US" sz="2000" i="1" kern="0" dirty="0" smtClean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HARI INI LEBIH BAIK DARI SEMALAM DAN ESOK MESTI LEBIH BAIK DARI HARI INI</a:t>
            </a:r>
            <a:endParaRPr lang="en-US" sz="2000" i="1" kern="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ea typeface="+mj-ea"/>
            </a:endParaRPr>
          </a:p>
          <a:p>
            <a:pPr algn="ctr">
              <a:defRPr/>
            </a:pPr>
            <a:endParaRPr lang="en-US" sz="2000" i="1" kern="0" dirty="0"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ea typeface="+mj-ea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71701" y="762001"/>
            <a:ext cx="6377939" cy="1143000"/>
          </a:xfrm>
          <a:prstGeom prst="rect">
            <a:avLst/>
          </a:prstGeom>
          <a:solidFill>
            <a:srgbClr val="53C93D"/>
          </a:solidFill>
          <a:ln w="762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3600" b="0" kern="0" dirty="0" err="1" smtClean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Perancangan</a:t>
            </a:r>
            <a:r>
              <a:rPr lang="en-US" sz="3600" b="0" kern="0" dirty="0" smtClean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 </a:t>
            </a:r>
            <a:r>
              <a:rPr lang="en-US" sz="3600" b="0" kern="0" dirty="0" err="1" smtClean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kkppfksm</a:t>
            </a:r>
            <a:endParaRPr lang="en-US" sz="3600" b="0" kern="0" dirty="0">
              <a:solidFill>
                <a:schemeClr val="bg1"/>
              </a:solidFill>
              <a:latin typeface="Arial Black" panose="020B0A04020102020204" pitchFamily="34" charset="0"/>
              <a:ea typeface="+mj-ea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540190"/>
              </p:ext>
            </p:extLst>
          </p:nvPr>
        </p:nvGraphicFramePr>
        <p:xfrm>
          <a:off x="1143000" y="2362200"/>
          <a:ext cx="6696075" cy="368681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3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2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ms-MY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Perkara</a:t>
                      </a:r>
                      <a:endParaRPr lang="ms-MY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9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 Unicode MS" panose="020B0604020202020204" charset="-122"/>
                          <a:ea typeface="Arial Unicode MS" panose="020B0604020202020204" charset="-122"/>
                        </a:rPr>
                        <a:t>1.</a:t>
                      </a:r>
                    </a:p>
                    <a:p>
                      <a:pPr algn="ctr"/>
                      <a:endParaRPr lang="ms-MY" sz="1400" dirty="0">
                        <a:latin typeface="Arial Unicode MS" panose="020B0604020202020204" charset="-122"/>
                        <a:ea typeface="Arial Unicode MS" panose="020B0604020202020204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nl-NL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Program pemantapan </a:t>
                      </a:r>
                      <a:r>
                        <a:rPr lang="en-US" altLang="nl-NL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aktiviti </a:t>
                      </a:r>
                      <a:r>
                        <a:rPr lang="nl-NL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bersama </a:t>
                      </a:r>
                      <a:r>
                        <a:rPr lang="nl-NL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wakil-wakil</a:t>
                      </a:r>
                      <a:r>
                        <a:rPr lang="nl-NL" sz="1400" baseline="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negeri </a:t>
                      </a:r>
                      <a:r>
                        <a:rPr lang="en-US" altLang="nl-NL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di </a:t>
                      </a:r>
                      <a:r>
                        <a:rPr lang="en-US" altLang="nl-NL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seluruh</a:t>
                      </a:r>
                      <a:r>
                        <a:rPr lang="en-US" altLang="nl-NL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nl-NL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Semenanjung</a:t>
                      </a:r>
                      <a:r>
                        <a:rPr lang="en-US" altLang="nl-NL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nl-NL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Malysia</a:t>
                      </a:r>
                      <a:endParaRPr lang="en-US" altLang="nl-NL" sz="1400" dirty="0" smtClean="0">
                        <a:latin typeface="Arial Unicode MS" panose="020B0604020202020204" charset="-122"/>
                        <a:ea typeface="Arial Unicode MS" panose="020B0604020202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 Unicode MS" panose="020B0604020202020204" charset="-122"/>
                          <a:ea typeface="Arial Unicode MS" panose="020B0604020202020204" charset="-122"/>
                        </a:rPr>
                        <a:t>2.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Perancangan Majlis / Simposium / AGM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Bengkel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setiap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negeri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.</a:t>
                      </a:r>
                      <a:endParaRPr lang="ms-MY" sz="1400" dirty="0" smtClean="0">
                        <a:latin typeface="Arial Unicode MS" panose="020B0604020202020204" charset="-122"/>
                        <a:ea typeface="Arial Unicode MS" panose="020B0604020202020204" charset="-122"/>
                        <a:cs typeface="Times New Roman" panose="02020603050405020304" pitchFamily="18" charset="0"/>
                      </a:endParaRPr>
                    </a:p>
                    <a:p>
                      <a:endParaRPr lang="ms-MY" sz="1400" dirty="0">
                        <a:latin typeface="Arial Unicode MS" panose="020B0604020202020204" charset="-122"/>
                        <a:ea typeface="Arial Unicode MS" panose="020B0604020202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 Unicode MS" panose="020B0604020202020204" charset="-122"/>
                          <a:ea typeface="Arial Unicode MS" panose="020B0604020202020204" charset="-122"/>
                        </a:rPr>
                        <a:t>3.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Penambahbaikan perjawatan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dan skim</a:t>
                      </a:r>
                      <a:r>
                        <a:rPr 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PPF 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seperti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paramedik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lain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Jururawat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altLang="ms-MY" sz="1400" baseline="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baseline="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Penolong</a:t>
                      </a:r>
                      <a:r>
                        <a:rPr lang="en-US" altLang="ms-MY" sz="1400" baseline="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baseline="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Pegawai</a:t>
                      </a:r>
                      <a:r>
                        <a:rPr lang="en-US" altLang="ms-MY" sz="1400" baseline="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baseline="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Perubatan</a:t>
                      </a:r>
                      <a:r>
                        <a:rPr lang="en-US" altLang="ms-MY" sz="1400" baseline="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ms-MY" sz="1400" baseline="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Inspektor</a:t>
                      </a:r>
                      <a:r>
                        <a:rPr lang="en-US" altLang="ms-MY" sz="1400" baseline="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baseline="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Kesihatan</a:t>
                      </a:r>
                      <a:r>
                        <a:rPr lang="en-US" altLang="ms-MY" sz="1400" baseline="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ms-MY" sz="1400" baseline="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Juru</a:t>
                      </a:r>
                      <a:r>
                        <a:rPr lang="en-US" altLang="ms-MY" sz="1400" baseline="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X-ray </a:t>
                      </a:r>
                      <a:r>
                        <a:rPr lang="en-US" altLang="ms-MY" sz="1400" baseline="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altLang="ms-MY" sz="1400" baseline="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lain-lain.</a:t>
                      </a:r>
                      <a:endParaRPr lang="ms-MY" sz="1400" dirty="0" smtClean="0">
                        <a:latin typeface="Arial Unicode MS" panose="020B0604020202020204" charset="-122"/>
                        <a:ea typeface="Arial Unicode MS" panose="020B0604020202020204" charset="-122"/>
                        <a:cs typeface="Times New Roman" panose="02020603050405020304" pitchFamily="18" charset="0"/>
                      </a:endParaRPr>
                    </a:p>
                    <a:p>
                      <a:endParaRPr lang="ms-MY" sz="1400" dirty="0">
                        <a:latin typeface="Arial Unicode MS" panose="020B0604020202020204" charset="-122"/>
                        <a:ea typeface="Arial Unicode MS" panose="020B0604020202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9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 Unicode MS" panose="020B0604020202020204" charset="-122"/>
                          <a:ea typeface="Arial Unicode MS" panose="020B0604020202020204" charset="-122"/>
                        </a:rPr>
                        <a:t>4.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Program "</a:t>
                      </a:r>
                      <a:r>
                        <a:rPr lang="ms-MY" sz="1400" b="1" i="1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Young Generation Empowerment</a:t>
                      </a:r>
                      <a:r>
                        <a:rPr 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"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melatih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mengasah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bakat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terpendam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generasi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muda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memimpin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di masa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hadapan</a:t>
                      </a:r>
                      <a:endParaRPr lang="ms-MY" sz="1400" dirty="0" smtClean="0">
                        <a:latin typeface="Arial Unicode MS" panose="020B0604020202020204" charset="-122"/>
                        <a:ea typeface="Arial Unicode MS" panose="020B0604020202020204" charset="-122"/>
                        <a:cs typeface="Times New Roman" panose="02020603050405020304" pitchFamily="18" charset="0"/>
                      </a:endParaRPr>
                    </a:p>
                    <a:p>
                      <a:endParaRPr lang="ms-MY" sz="1400" dirty="0">
                        <a:latin typeface="Arial Unicode MS" panose="020B0604020202020204" charset="-122"/>
                        <a:ea typeface="Arial Unicode MS" panose="020B0604020202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 Unicode MS" panose="020B0604020202020204" charset="-122"/>
                          <a:ea typeface="Arial Unicode MS" panose="020B0604020202020204" charset="-122"/>
                        </a:rPr>
                        <a:t>5.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Penambahbaikkan </a:t>
                      </a:r>
                      <a:r>
                        <a:rPr 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Tabung 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ebajikan 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untuk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manfaat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ahli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masa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ke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semasa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.</a:t>
                      </a:r>
                      <a:endParaRPr lang="en-US" altLang="ms-MY" sz="1400" dirty="0" smtClean="0">
                        <a:latin typeface="Arial Unicode MS" panose="020B0604020202020204" charset="-122"/>
                        <a:ea typeface="Arial Unicode MS" panose="020B0604020202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0" y="1892301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chemeClr val="tx1"/>
                </a:solidFill>
                <a:latin typeface="Segoe Script" panose="020B0504020000000003" pitchFamily="34" charset="0"/>
              </a:rPr>
              <a:t>Antaranya</a:t>
            </a:r>
            <a:endParaRPr lang="ms-MY" i="1" dirty="0">
              <a:solidFill>
                <a:schemeClr val="tx1"/>
              </a:solidFill>
              <a:latin typeface="Segoe Script" panose="020B0504020000000003" pitchFamily="34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96"/>
                    </a14:imgEffect>
                    <a14:imgEffect>
                      <a14:saturation sat="2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55" r="584" b="10975"/>
          <a:stretch>
            <a:fillRect/>
          </a:stretch>
        </p:blipFill>
        <p:spPr bwMode="auto">
          <a:xfrm>
            <a:off x="683260" y="302895"/>
            <a:ext cx="7787005" cy="41465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 prst="cross"/>
            <a:contourClr>
              <a:srgbClr val="C0C0C0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636905" y="4263976"/>
            <a:ext cx="7880350" cy="2308324"/>
          </a:xfrm>
          <a:prstGeom prst="rect">
            <a:avLst/>
          </a:prstGeom>
          <a:gradFill flip="none" rotWithShape="1">
            <a:gsLst>
              <a:gs pos="1200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76200"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txBody>
          <a:bodyPr wrap="square" anchor="ctr" anchorCtr="0">
            <a:spAutoFit/>
          </a:bodyPr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dirty="0" smtClean="0">
                <a:solidFill>
                  <a:schemeClr val="tx1"/>
                </a:solidFill>
              </a:rPr>
              <a:t>(MESYUARAT </a:t>
            </a:r>
            <a:r>
              <a:rPr lang="en-US" dirty="0">
                <a:solidFill>
                  <a:schemeClr val="tx1"/>
                </a:solidFill>
              </a:rPr>
              <a:t>EXCO </a:t>
            </a:r>
            <a:r>
              <a:rPr lang="en-US" dirty="0" smtClean="0">
                <a:solidFill>
                  <a:schemeClr val="tx1"/>
                </a:solidFill>
              </a:rPr>
              <a:t>KKPPFKSM)</a:t>
            </a:r>
            <a:endParaRPr lang="en-US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dirty="0" smtClean="0">
                <a:solidFill>
                  <a:schemeClr val="tx1"/>
                </a:solidFill>
              </a:rPr>
              <a:t>KEBANYAKKAN</a:t>
            </a:r>
            <a:r>
              <a:rPr lang="en-US" dirty="0" smtClean="0">
                <a:solidFill>
                  <a:schemeClr val="tx1"/>
                </a:solidFill>
              </a:rPr>
              <a:t>NYA SIANG SEHINGGA </a:t>
            </a:r>
            <a:r>
              <a:rPr lang="en-US" dirty="0">
                <a:solidFill>
                  <a:schemeClr val="tx1"/>
                </a:solidFill>
              </a:rPr>
              <a:t>KE MALAM &amp;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BERLANSUNG </a:t>
            </a:r>
            <a:r>
              <a:rPr lang="en-US" dirty="0">
                <a:solidFill>
                  <a:schemeClr val="tx1"/>
                </a:solidFill>
              </a:rPr>
              <a:t>PADA CUTI HUJUNG MINGGU</a:t>
            </a:r>
            <a:endParaRPr lang="en-US" sz="800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609600"/>
            <a:ext cx="8686801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TextBox 2"/>
          <p:cNvSpPr txBox="1">
            <a:spLocks noChangeArrowheads="1"/>
          </p:cNvSpPr>
          <p:nvPr/>
        </p:nvSpPr>
        <p:spPr bwMode="auto">
          <a:xfrm>
            <a:off x="1524000" y="109538"/>
            <a:ext cx="3602038" cy="585787"/>
          </a:xfrm>
          <a:prstGeom prst="rect">
            <a:avLst/>
          </a:prstGeom>
          <a:solidFill>
            <a:srgbClr val="FFFE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chemeClr val="tx1"/>
                </a:solidFill>
              </a:rPr>
              <a:t>KAD KEAHLIAN BARU KKPPFKSM</a:t>
            </a:r>
          </a:p>
          <a:p>
            <a:r>
              <a:rPr lang="en-US" altLang="en-US" sz="1600" dirty="0">
                <a:solidFill>
                  <a:schemeClr val="tx1"/>
                </a:solidFill>
              </a:rPr>
              <a:t>- TOUCH &amp; GO</a:t>
            </a:r>
          </a:p>
        </p:txBody>
      </p:sp>
      <p:pic>
        <p:nvPicPr>
          <p:cNvPr id="69636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43050"/>
            <a:ext cx="2819401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TextBox 5"/>
          <p:cNvSpPr txBox="1">
            <a:spLocks noChangeArrowheads="1"/>
          </p:cNvSpPr>
          <p:nvPr/>
        </p:nvSpPr>
        <p:spPr bwMode="auto">
          <a:xfrm>
            <a:off x="6511925" y="2286000"/>
            <a:ext cx="1701800" cy="646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800"/>
              <a:t>Bayaran kpd </a:t>
            </a:r>
          </a:p>
          <a:p>
            <a:r>
              <a:rPr lang="en-US" altLang="en-US" sz="1800"/>
              <a:t>Touch &amp; Go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79" y="419100"/>
            <a:ext cx="4762500" cy="571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0659" name="TextBox 2"/>
          <p:cNvSpPr txBox="1">
            <a:spLocks noChangeArrowheads="1"/>
          </p:cNvSpPr>
          <p:nvPr/>
        </p:nvSpPr>
        <p:spPr bwMode="auto">
          <a:xfrm>
            <a:off x="990600" y="6172200"/>
            <a:ext cx="3930884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val="003300"/>
            </a:solidFill>
            <a:miter lim="800000"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chemeClr val="tx1"/>
                </a:solidFill>
              </a:rPr>
              <a:t>HAJI ZAINAL BENDAHARI KKPPFKSM BERSAMA </a:t>
            </a:r>
          </a:p>
          <a:p>
            <a:r>
              <a:rPr lang="en-US" altLang="en-US" sz="1200" dirty="0">
                <a:solidFill>
                  <a:schemeClr val="tx1"/>
                </a:solidFill>
              </a:rPr>
              <a:t>YBHG. DATO’ PRESIDEN CUEPACS</a:t>
            </a:r>
          </a:p>
        </p:txBody>
      </p:sp>
      <p:pic>
        <p:nvPicPr>
          <p:cNvPr id="70660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813" y="676768"/>
            <a:ext cx="3557587" cy="51996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Oval 4"/>
          <p:cNvSpPr/>
          <p:nvPr/>
        </p:nvSpPr>
        <p:spPr>
          <a:xfrm>
            <a:off x="5676900" y="3276600"/>
            <a:ext cx="1028700" cy="838200"/>
          </a:xfrm>
          <a:prstGeom prst="ellipse">
            <a:avLst/>
          </a:prstGeom>
          <a:noFill/>
          <a:ln w="571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52400"/>
            <a:ext cx="88519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>
          <a:xfrm>
            <a:off x="4953000" y="762000"/>
            <a:ext cx="304800" cy="8382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684" name="TextBox 8"/>
          <p:cNvSpPr txBox="1">
            <a:spLocks noChangeArrowheads="1"/>
          </p:cNvSpPr>
          <p:nvPr/>
        </p:nvSpPr>
        <p:spPr bwMode="auto">
          <a:xfrm>
            <a:off x="5257800" y="381000"/>
            <a:ext cx="2262158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rgbClr val="003300"/>
            </a:solidFill>
            <a:miter lim="800000"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dirty="0"/>
              <a:t>ENCIK AHMAD FARIZ</a:t>
            </a:r>
          </a:p>
          <a:p>
            <a:r>
              <a:rPr lang="en-US" altLang="en-US" sz="1200" dirty="0" smtClean="0"/>
              <a:t>Pen </a:t>
            </a:r>
            <a:r>
              <a:rPr lang="en-US" altLang="en-US" sz="1200" dirty="0" err="1" smtClean="0"/>
              <a:t>Setiausaha</a:t>
            </a:r>
            <a:r>
              <a:rPr lang="en-US" altLang="en-US" sz="1200" dirty="0" smtClean="0"/>
              <a:t> </a:t>
            </a:r>
            <a:r>
              <a:rPr lang="en-US" altLang="en-US" sz="1200" dirty="0"/>
              <a:t>KKPPFKSM</a:t>
            </a:r>
          </a:p>
        </p:txBody>
      </p:sp>
      <p:sp>
        <p:nvSpPr>
          <p:cNvPr id="71685" name="TextBox 9"/>
          <p:cNvSpPr txBox="1">
            <a:spLocks noChangeArrowheads="1"/>
          </p:cNvSpPr>
          <p:nvPr/>
        </p:nvSpPr>
        <p:spPr bwMode="auto">
          <a:xfrm>
            <a:off x="139700" y="11113"/>
            <a:ext cx="4368800" cy="14779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rgbClr val="003300"/>
            </a:solidFill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</a:rPr>
              <a:t>BENGKEL PENYEDIAAN </a:t>
            </a:r>
          </a:p>
          <a:p>
            <a:r>
              <a:rPr lang="en-US" altLang="en-US" sz="1800" dirty="0">
                <a:solidFill>
                  <a:schemeClr val="tx1"/>
                </a:solidFill>
              </a:rPr>
              <a:t>KERTAS KERJA </a:t>
            </a:r>
          </a:p>
          <a:p>
            <a:r>
              <a:rPr lang="en-US" altLang="en-US" sz="1800" dirty="0">
                <a:solidFill>
                  <a:schemeClr val="tx1"/>
                </a:solidFill>
              </a:rPr>
              <a:t>ANJURAN CUEPACS</a:t>
            </a:r>
          </a:p>
          <a:p>
            <a:r>
              <a:rPr lang="en-US" altLang="en-US" sz="1800" dirty="0">
                <a:solidFill>
                  <a:schemeClr val="tx1"/>
                </a:solidFill>
              </a:rPr>
              <a:t>TEMPAT : KOTA KINABALU SABAH</a:t>
            </a:r>
          </a:p>
          <a:p>
            <a:r>
              <a:rPr lang="en-US" altLang="en-US" sz="1800" dirty="0">
                <a:solidFill>
                  <a:schemeClr val="tx1"/>
                </a:solidFill>
              </a:rPr>
              <a:t>TARIKH : JANUARI 2020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0668" y="2395990"/>
            <a:ext cx="2145764" cy="2943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60000">
            <a:off x="7686777" y="2488051"/>
            <a:ext cx="691515" cy="720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0000">
            <a:off x="6419215" y="3679190"/>
            <a:ext cx="436880" cy="377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2905" y="3970020"/>
            <a:ext cx="781685" cy="630555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6"/>
          <a:stretch>
            <a:fillRect/>
          </a:stretch>
        </p:blipFill>
        <p:spPr>
          <a:xfrm>
            <a:off x="3139440" y="3133725"/>
            <a:ext cx="1433195" cy="795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3800" y="3656966"/>
            <a:ext cx="3581400" cy="30744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306" y="3583760"/>
            <a:ext cx="3768090" cy="3147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rcRect t="28477" r="10112" b="20009"/>
          <a:stretch>
            <a:fillRect/>
          </a:stretch>
        </p:blipFill>
        <p:spPr>
          <a:xfrm>
            <a:off x="152400" y="626110"/>
            <a:ext cx="7162800" cy="3136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31816" y="288376"/>
            <a:ext cx="6681637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LAWATAN KERJA EXCO KE JHEKS MELAKA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26 NOV 2021</a:t>
            </a:r>
            <a:endParaRPr lang="ms-MY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s-MY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990600"/>
            <a:ext cx="8255000" cy="51033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1800" y="6265902"/>
            <a:ext cx="3399660" cy="369332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FF00"/>
                </a:solidFill>
              </a:rPr>
              <a:t>KESATUAN &amp; PERSATUAN</a:t>
            </a:r>
            <a:endParaRPr lang="ms-MY" sz="1800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31460" y="6245136"/>
            <a:ext cx="503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rgbClr val="0070C0"/>
                </a:solidFill>
              </a:rPr>
              <a:t>Sehati</a:t>
            </a:r>
            <a:r>
              <a:rPr lang="en-US" i="1" dirty="0" smtClean="0">
                <a:solidFill>
                  <a:srgbClr val="0070C0"/>
                </a:solidFill>
              </a:rPr>
              <a:t> </a:t>
            </a:r>
            <a:r>
              <a:rPr lang="en-US" i="1" dirty="0" err="1" smtClean="0">
                <a:solidFill>
                  <a:srgbClr val="0070C0"/>
                </a:solidFill>
              </a:rPr>
              <a:t>sejiwa</a:t>
            </a:r>
            <a:r>
              <a:rPr lang="en-US" i="1" dirty="0" smtClean="0">
                <a:solidFill>
                  <a:srgbClr val="0070C0"/>
                </a:solidFill>
              </a:rPr>
              <a:t> </a:t>
            </a:r>
            <a:r>
              <a:rPr lang="en-US" i="1" dirty="0" err="1" smtClean="0">
                <a:solidFill>
                  <a:srgbClr val="0070C0"/>
                </a:solidFill>
              </a:rPr>
              <a:t>Seiring</a:t>
            </a:r>
            <a:r>
              <a:rPr lang="en-US" i="1" dirty="0" smtClean="0">
                <a:solidFill>
                  <a:srgbClr val="0070C0"/>
                </a:solidFill>
              </a:rPr>
              <a:t> </a:t>
            </a:r>
            <a:r>
              <a:rPr lang="en-US" i="1" dirty="0" err="1" smtClean="0">
                <a:solidFill>
                  <a:srgbClr val="0070C0"/>
                </a:solidFill>
              </a:rPr>
              <a:t>bersama</a:t>
            </a:r>
            <a:endParaRPr lang="ms-MY" i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7778" r="12122" b="14445"/>
          <a:stretch>
            <a:fillRect/>
          </a:stretch>
        </p:blipFill>
        <p:spPr>
          <a:xfrm>
            <a:off x="2516809" y="990600"/>
            <a:ext cx="3314700" cy="1920508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83859" y="3301299"/>
            <a:ext cx="2819400" cy="762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Bodoni MT Black" panose="02070A03080606020203" pitchFamily="18" charset="0"/>
              </a:rPr>
              <a:t>BARISAN EXCO KAMI….</a:t>
            </a:r>
            <a:endParaRPr lang="ms-MY" i="1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9" t="43334" r="41404" b="31111"/>
          <a:stretch>
            <a:fillRect/>
          </a:stretch>
        </p:blipFill>
        <p:spPr>
          <a:xfrm>
            <a:off x="3848100" y="807229"/>
            <a:ext cx="990600" cy="11991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sp>
        <p:nvSpPr>
          <p:cNvPr id="5" name="Rounded Rectangle 4"/>
          <p:cNvSpPr/>
          <p:nvPr/>
        </p:nvSpPr>
        <p:spPr>
          <a:xfrm>
            <a:off x="6172200" y="3355489"/>
            <a:ext cx="1676400" cy="385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B</a:t>
            </a:r>
            <a:r>
              <a:rPr lang="en-US" sz="1800" dirty="0" err="1" smtClean="0"/>
              <a:t>endahari</a:t>
            </a:r>
            <a:endParaRPr lang="ms-MY" sz="1800" dirty="0"/>
          </a:p>
        </p:txBody>
      </p:sp>
      <p:sp>
        <p:nvSpPr>
          <p:cNvPr id="6" name="Rounded Rectangle 5"/>
          <p:cNvSpPr/>
          <p:nvPr/>
        </p:nvSpPr>
        <p:spPr>
          <a:xfrm>
            <a:off x="3529553" y="4439863"/>
            <a:ext cx="1676400" cy="84857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Exco</a:t>
            </a:r>
            <a:r>
              <a:rPr lang="en-US" sz="1600" dirty="0" smtClean="0"/>
              <a:t> </a:t>
            </a:r>
            <a:r>
              <a:rPr lang="en-US" sz="1600" dirty="0" err="1" smtClean="0"/>
              <a:t>Pendaftaran</a:t>
            </a:r>
            <a:r>
              <a:rPr lang="en-US" sz="1600" dirty="0" smtClean="0"/>
              <a:t> </a:t>
            </a:r>
            <a:r>
              <a:rPr lang="en-US" sz="1600" dirty="0" err="1"/>
              <a:t>K</a:t>
            </a:r>
            <a:r>
              <a:rPr lang="en-US" sz="1600" dirty="0" err="1" smtClean="0"/>
              <a:t>eahlian</a:t>
            </a:r>
            <a:endParaRPr lang="ms-MY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6096000" y="2581688"/>
            <a:ext cx="1676400" cy="385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Setiausaha</a:t>
            </a:r>
            <a:r>
              <a:rPr lang="en-US" sz="1400" dirty="0" smtClean="0"/>
              <a:t> </a:t>
            </a:r>
            <a:r>
              <a:rPr lang="en-US" sz="1400" dirty="0" err="1"/>
              <a:t>A</a:t>
            </a:r>
            <a:r>
              <a:rPr lang="en-US" sz="1400" dirty="0" err="1" smtClean="0"/>
              <a:t>gung</a:t>
            </a:r>
            <a:endParaRPr lang="ms-MY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1053353" y="2596614"/>
            <a:ext cx="1676400" cy="385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Naib</a:t>
            </a:r>
            <a:r>
              <a:rPr lang="en-US" sz="1600" dirty="0" smtClean="0"/>
              <a:t> </a:t>
            </a:r>
            <a:r>
              <a:rPr lang="en-US" sz="1600" dirty="0" err="1"/>
              <a:t>P</a:t>
            </a:r>
            <a:r>
              <a:rPr lang="en-US" sz="1600" dirty="0" err="1" smtClean="0"/>
              <a:t>residen</a:t>
            </a:r>
            <a:endParaRPr lang="ms-MY" sz="1600" dirty="0"/>
          </a:p>
        </p:txBody>
      </p:sp>
      <p:sp>
        <p:nvSpPr>
          <p:cNvPr id="9" name="Rounded Rectangle 8"/>
          <p:cNvSpPr/>
          <p:nvPr/>
        </p:nvSpPr>
        <p:spPr>
          <a:xfrm>
            <a:off x="3505200" y="2341812"/>
            <a:ext cx="1676400" cy="385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P</a:t>
            </a:r>
            <a:r>
              <a:rPr lang="en-US" sz="2000" dirty="0" err="1" smtClean="0"/>
              <a:t>residen</a:t>
            </a:r>
            <a:endParaRPr lang="ms-MY" sz="2000" dirty="0"/>
          </a:p>
        </p:txBody>
      </p:sp>
      <p:sp>
        <p:nvSpPr>
          <p:cNvPr id="10" name="Rounded Rectangle 9"/>
          <p:cNvSpPr/>
          <p:nvPr/>
        </p:nvSpPr>
        <p:spPr>
          <a:xfrm>
            <a:off x="838200" y="3368431"/>
            <a:ext cx="1676400" cy="6441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Penolong</a:t>
            </a:r>
            <a:r>
              <a:rPr lang="en-US" sz="1400" dirty="0" smtClean="0"/>
              <a:t> </a:t>
            </a:r>
            <a:r>
              <a:rPr lang="en-US" sz="1400" dirty="0" err="1" smtClean="0"/>
              <a:t>Setiausaha</a:t>
            </a:r>
            <a:r>
              <a:rPr lang="en-US" sz="1400" dirty="0" smtClean="0"/>
              <a:t> </a:t>
            </a:r>
            <a:r>
              <a:rPr lang="en-US" sz="1400" dirty="0" err="1" smtClean="0"/>
              <a:t>Agung</a:t>
            </a:r>
            <a:r>
              <a:rPr lang="en-US" sz="1400" dirty="0" smtClean="0"/>
              <a:t> </a:t>
            </a:r>
            <a:endParaRPr lang="ms-MY" sz="1400" dirty="0"/>
          </a:p>
        </p:txBody>
      </p:sp>
      <p:sp>
        <p:nvSpPr>
          <p:cNvPr id="11" name="Rounded Rectangle 10"/>
          <p:cNvSpPr/>
          <p:nvPr/>
        </p:nvSpPr>
        <p:spPr>
          <a:xfrm>
            <a:off x="1155847" y="4412301"/>
            <a:ext cx="1676400" cy="54832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Exco</a:t>
            </a:r>
            <a:r>
              <a:rPr lang="en-US" sz="1600" dirty="0" smtClean="0"/>
              <a:t> </a:t>
            </a:r>
            <a:r>
              <a:rPr lang="en-US" sz="1600" dirty="0" err="1" smtClean="0"/>
              <a:t>Latihan</a:t>
            </a:r>
            <a:r>
              <a:rPr lang="en-US" sz="1600" dirty="0" smtClean="0"/>
              <a:t> &amp; </a:t>
            </a:r>
            <a:r>
              <a:rPr lang="en-US" sz="1600" dirty="0" err="1" smtClean="0"/>
              <a:t>Pendidikan</a:t>
            </a:r>
            <a:endParaRPr lang="ms-MY" sz="1600" dirty="0"/>
          </a:p>
        </p:txBody>
      </p:sp>
      <p:sp>
        <p:nvSpPr>
          <p:cNvPr id="12" name="Rounded Rectangle 11"/>
          <p:cNvSpPr/>
          <p:nvPr/>
        </p:nvSpPr>
        <p:spPr>
          <a:xfrm>
            <a:off x="1828800" y="5474613"/>
            <a:ext cx="1676400" cy="80358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Exco</a:t>
            </a:r>
            <a:r>
              <a:rPr lang="en-US" sz="1600" dirty="0" smtClean="0"/>
              <a:t> </a:t>
            </a:r>
            <a:r>
              <a:rPr lang="en-US" sz="1600" dirty="0" err="1" smtClean="0"/>
              <a:t>Aktiviti</a:t>
            </a:r>
            <a:r>
              <a:rPr lang="en-US" sz="1600" dirty="0" smtClean="0"/>
              <a:t> </a:t>
            </a:r>
            <a:r>
              <a:rPr lang="en-US" sz="1600" dirty="0" err="1" smtClean="0"/>
              <a:t>Sosial</a:t>
            </a:r>
            <a:r>
              <a:rPr lang="en-US" sz="1600" dirty="0" smtClean="0"/>
              <a:t> &amp; </a:t>
            </a:r>
            <a:r>
              <a:rPr lang="en-US" sz="1600" dirty="0" err="1" smtClean="0"/>
              <a:t>Kebajikan</a:t>
            </a:r>
            <a:endParaRPr lang="ms-MY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4497880" y="5643786"/>
            <a:ext cx="1676400" cy="385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Exco</a:t>
            </a:r>
            <a:r>
              <a:rPr lang="en-US" sz="1600" dirty="0" smtClean="0"/>
              <a:t> </a:t>
            </a:r>
            <a:r>
              <a:rPr lang="en-US" sz="1600" dirty="0" err="1" smtClean="0"/>
              <a:t>Ekonomi</a:t>
            </a:r>
            <a:endParaRPr lang="ms-MY" sz="1600" dirty="0"/>
          </a:p>
        </p:txBody>
      </p:sp>
      <p:sp>
        <p:nvSpPr>
          <p:cNvPr id="14" name="Rounded Rectangle 13"/>
          <p:cNvSpPr/>
          <p:nvPr/>
        </p:nvSpPr>
        <p:spPr>
          <a:xfrm>
            <a:off x="5715000" y="4493271"/>
            <a:ext cx="1676400" cy="72054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Exco</a:t>
            </a:r>
            <a:r>
              <a:rPr lang="en-US" sz="1600" dirty="0" smtClean="0"/>
              <a:t> </a:t>
            </a:r>
            <a:r>
              <a:rPr lang="en-US" sz="1600" dirty="0" err="1" smtClean="0"/>
              <a:t>Teknologi</a:t>
            </a:r>
            <a:r>
              <a:rPr lang="en-US" sz="1600" dirty="0" smtClean="0"/>
              <a:t> </a:t>
            </a:r>
            <a:r>
              <a:rPr lang="en-US" sz="1600" dirty="0" err="1" smtClean="0"/>
              <a:t>Maklumat</a:t>
            </a:r>
            <a:endParaRPr lang="ms-MY" sz="1600" dirty="0"/>
          </a:p>
        </p:txBody>
      </p:sp>
      <p:sp>
        <p:nvSpPr>
          <p:cNvPr id="15" name="Rounded Rectangle 14"/>
          <p:cNvSpPr/>
          <p:nvPr/>
        </p:nvSpPr>
        <p:spPr>
          <a:xfrm>
            <a:off x="6324600" y="3936785"/>
            <a:ext cx="1676400" cy="38501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Penolong</a:t>
            </a:r>
            <a:r>
              <a:rPr lang="en-US" sz="1400" dirty="0" smtClean="0"/>
              <a:t> </a:t>
            </a:r>
            <a:r>
              <a:rPr lang="en-US" sz="1400" dirty="0" err="1" smtClean="0"/>
              <a:t>Bendahari</a:t>
            </a:r>
            <a:endParaRPr lang="ms-MY" sz="1400" dirty="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2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0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2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2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7" dur="20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1" uiExpand="1" build="allAtOnce" animBg="1"/>
      <p:bldP spid="11" grpId="2" uiExpand="1" build="allAtOnce" animBg="1"/>
      <p:bldP spid="11" grpId="3" uiExpand="1" build="allAtOnce" animBg="1"/>
      <p:bldP spid="12" grpId="1" animBg="1"/>
      <p:bldP spid="13" grpId="0" animBg="1"/>
      <p:bldP spid="14" grpId="0" animBg="1"/>
      <p:bldP spid="15" grpId="0" build="p" animBg="1"/>
      <p:bldP spid="15" grpI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" y="762000"/>
            <a:ext cx="3086100" cy="1600200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O2 JUN 2022</a:t>
            </a:r>
            <a:endParaRPr lang="ms-MY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82" r="11134" b="17069"/>
          <a:stretch>
            <a:fillRect/>
          </a:stretch>
        </p:blipFill>
        <p:spPr>
          <a:xfrm>
            <a:off x="4267200" y="987425"/>
            <a:ext cx="3705225" cy="5326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" y="2590800"/>
            <a:ext cx="2948940" cy="2974340"/>
          </a:xfrm>
        </p:spPr>
        <p:txBody>
          <a:bodyPr>
            <a:noAutofit/>
          </a:bodyPr>
          <a:lstStyle/>
          <a:p>
            <a:r>
              <a:rPr lang="en-US" sz="2000" b="1" i="1" dirty="0" smtClean="0">
                <a:solidFill>
                  <a:schemeClr val="accent4">
                    <a:lumMod val="75000"/>
                  </a:schemeClr>
                </a:solidFill>
                <a:latin typeface="Century" panose="02040604050505020304" pitchFamily="18" charset="0"/>
              </a:rPr>
              <a:t>PERTAMA KALI  DAN BERTERUSAN</a:t>
            </a:r>
          </a:p>
          <a:p>
            <a:r>
              <a:rPr lang="en-US" sz="2400" b="1" dirty="0" smtClean="0">
                <a:latin typeface="Century" panose="02040604050505020304" pitchFamily="18" charset="0"/>
              </a:rPr>
              <a:t>KKPPFKSM</a:t>
            </a:r>
            <a:endParaRPr lang="en-US" sz="2400" b="1" dirty="0">
              <a:latin typeface="Century" panose="02040604050505020304" pitchFamily="18" charset="0"/>
            </a:endParaRPr>
          </a:p>
          <a:p>
            <a:r>
              <a:rPr lang="en-US" sz="2000" b="1" i="1" dirty="0" smtClean="0">
                <a:solidFill>
                  <a:schemeClr val="accent4">
                    <a:lumMod val="75000"/>
                  </a:schemeClr>
                </a:solidFill>
                <a:latin typeface="Century" panose="02040604050505020304" pitchFamily="18" charset="0"/>
              </a:rPr>
              <a:t>MEMPEROLEHI  GERAN PEMBANGUNAN KESATUAN SEKEJA (GPKS ) </a:t>
            </a:r>
          </a:p>
          <a:p>
            <a:r>
              <a:rPr lang="en-US" sz="2000" b="1" i="1" dirty="0" smtClean="0">
                <a:solidFill>
                  <a:schemeClr val="accent4">
                    <a:lumMod val="75000"/>
                  </a:schemeClr>
                </a:solidFill>
                <a:latin typeface="Century" panose="02040604050505020304" pitchFamily="18" charset="0"/>
              </a:rPr>
              <a:t>DARI PIHAK  JABATAN HAL EHWAL </a:t>
            </a:r>
            <a:r>
              <a:rPr lang="en-US" sz="2000" b="1" i="1" smtClean="0">
                <a:solidFill>
                  <a:schemeClr val="accent4">
                    <a:lumMod val="75000"/>
                  </a:schemeClr>
                </a:solidFill>
                <a:latin typeface="Century" panose="02040604050505020304" pitchFamily="18" charset="0"/>
              </a:rPr>
              <a:t>KESATUAN </a:t>
            </a:r>
            <a:r>
              <a:rPr lang="en-US" sz="2000" b="1" i="1" smtClean="0">
                <a:solidFill>
                  <a:schemeClr val="accent4">
                    <a:lumMod val="75000"/>
                  </a:schemeClr>
                </a:solidFill>
                <a:latin typeface="Century" panose="02040604050505020304" pitchFamily="18" charset="0"/>
              </a:rPr>
              <a:t>SEKEJA (</a:t>
            </a:r>
            <a:r>
              <a:rPr lang="en-US" sz="2000" b="1" i="1" dirty="0" smtClean="0">
                <a:solidFill>
                  <a:schemeClr val="accent4">
                    <a:lumMod val="75000"/>
                  </a:schemeClr>
                </a:solidFill>
                <a:latin typeface="Century" panose="02040604050505020304" pitchFamily="18" charset="0"/>
              </a:rPr>
              <a:t>JHEKS)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688172"/>
            <a:ext cx="7635240" cy="1293028"/>
          </a:xfr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r>
              <a:rPr lang="en-US" i="1" dirty="0" smtClean="0">
                <a:latin typeface="Bodoni MT Black" panose="02070A03080606020203" pitchFamily="18" charset="0"/>
              </a:rPr>
              <a:t>ANUGERAH KESATUAN 2022</a:t>
            </a:r>
            <a:endParaRPr lang="ms-MY" i="1" dirty="0">
              <a:latin typeface="Bodoni MT Black" panose="02070A03080606020203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" r="3462" b="22855"/>
          <a:stretch>
            <a:fillRect/>
          </a:stretch>
        </p:blipFill>
        <p:spPr>
          <a:xfrm>
            <a:off x="533400" y="1981200"/>
            <a:ext cx="3917950" cy="4645025"/>
          </a:xfrm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2" t="2262"/>
          <a:stretch>
            <a:fillRect/>
          </a:stretch>
        </p:blipFill>
        <p:spPr>
          <a:xfrm>
            <a:off x="4724400" y="1981200"/>
            <a:ext cx="3980815" cy="4653280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828800" y="304800"/>
            <a:ext cx="7315200" cy="685800"/>
          </a:xfrm>
        </p:spPr>
        <p:txBody>
          <a:bodyPr>
            <a:noAutofit/>
          </a:bodyPr>
          <a:lstStyle/>
          <a:p>
            <a:pPr algn="ctr"/>
            <a:r>
              <a:rPr lang="en-US" sz="2400" b="1" i="1" dirty="0" smtClean="0">
                <a:ln w="13462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ll MT" panose="02020503060305020303" pitchFamily="18" charset="0"/>
              </a:rPr>
              <a:t>SIDANG MEDIA KKPPFKSM BERSAMA DATO’ PRESIDEN CUEPACS  DI AGM </a:t>
            </a:r>
            <a:r>
              <a:rPr lang="en-US" sz="2400" b="1" i="1" dirty="0" smtClean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ell MT" panose="02020503060305020303" pitchFamily="18" charset="0"/>
              </a:rPr>
              <a:t>(</a:t>
            </a:r>
            <a:r>
              <a:rPr lang="en-US" sz="2800" b="1" i="1" dirty="0" smtClean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ell MT" panose="02020503060305020303" pitchFamily="18" charset="0"/>
              </a:rPr>
              <a:t>Sesi 2022-2025</a:t>
            </a:r>
            <a:r>
              <a:rPr lang="en-US" sz="2400" b="1" i="1" dirty="0" smtClean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ell MT" panose="02020503060305020303" pitchFamily="18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7" r="24167"/>
          <a:stretch>
            <a:fillRect/>
          </a:stretch>
        </p:blipFill>
        <p:spPr>
          <a:xfrm>
            <a:off x="228600" y="1143000"/>
            <a:ext cx="8683625" cy="545084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3400"/>
            <a:ext cx="8382000" cy="6019800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ms-MY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4" r="8222"/>
          <a:stretch>
            <a:fillRect/>
          </a:stretch>
        </p:blipFill>
        <p:spPr>
          <a:xfrm>
            <a:off x="285750" y="304800"/>
            <a:ext cx="8553450" cy="620553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innerShdw blurRad="63500" dist="50800" dir="81000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t="22801" r="-5534" b="4400"/>
          <a:stretch>
            <a:fillRect/>
          </a:stretch>
        </p:blipFill>
        <p:spPr>
          <a:xfrm>
            <a:off x="228600" y="457200"/>
            <a:ext cx="4553585" cy="3110865"/>
          </a:xfrm>
          <a:prstGeom prst="rect">
            <a:avLst/>
          </a:prstGeom>
        </p:spPr>
      </p:pic>
      <p:pic>
        <p:nvPicPr>
          <p:cNvPr id="2" name="Picture 1" descr="IMG202209211432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060" y="457200"/>
            <a:ext cx="4373245" cy="3110865"/>
          </a:xfrm>
          <a:prstGeom prst="rect">
            <a:avLst/>
          </a:prstGeom>
        </p:spPr>
      </p:pic>
      <p:pic>
        <p:nvPicPr>
          <p:cNvPr id="3" name="Picture 2" descr="IMG202207051119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55" y="3657600"/>
            <a:ext cx="4331335" cy="3051175"/>
          </a:xfrm>
          <a:prstGeom prst="rect">
            <a:avLst/>
          </a:prstGeom>
        </p:spPr>
      </p:pic>
      <p:pic>
        <p:nvPicPr>
          <p:cNvPr id="5" name="Picture 4" descr="IMG202211042255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060" y="3658235"/>
            <a:ext cx="4335780" cy="305054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23333" r="2500" b="12222"/>
          <a:stretch>
            <a:fillRect/>
          </a:stretch>
        </p:blipFill>
        <p:spPr>
          <a:xfrm>
            <a:off x="124460" y="3657600"/>
            <a:ext cx="6514465" cy="3053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8" t="7333" r="8444" b="1244"/>
          <a:stretch>
            <a:fillRect/>
          </a:stretch>
        </p:blipFill>
        <p:spPr>
          <a:xfrm>
            <a:off x="6705600" y="457200"/>
            <a:ext cx="2133600" cy="6145530"/>
          </a:xfrm>
          <a:prstGeom prst="rect">
            <a:avLst/>
          </a:prstGeom>
        </p:spPr>
      </p:pic>
      <p:pic>
        <p:nvPicPr>
          <p:cNvPr id="2" name="Picture 1" descr="IMG202305252124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" y="457200"/>
            <a:ext cx="6514465" cy="310070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61925" y="304800"/>
            <a:ext cx="87210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+mn-ea"/>
              </a:rPr>
              <a:t>Bersama TKSU, KPPA, KSN, KPK, &amp; YBMK</a:t>
            </a:r>
          </a:p>
        </p:txBody>
      </p:sp>
      <p:pic>
        <p:nvPicPr>
          <p:cNvPr id="3" name="Content Placeholder 2" descr="Bersama TKSU Pengurusan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400" y="914400"/>
            <a:ext cx="2815590" cy="5829935"/>
          </a:xfrm>
          <a:prstGeom prst="rect">
            <a:avLst/>
          </a:prstGeom>
        </p:spPr>
      </p:pic>
      <p:pic>
        <p:nvPicPr>
          <p:cNvPr id="6" name="Content Placeholder 5" descr="APC 2022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4420" t="29023" r="11618" b="16612"/>
          <a:stretch>
            <a:fillRect/>
          </a:stretch>
        </p:blipFill>
        <p:spPr>
          <a:xfrm>
            <a:off x="5984875" y="3733800"/>
            <a:ext cx="3129280" cy="2988310"/>
          </a:xfrm>
          <a:prstGeom prst="rect">
            <a:avLst/>
          </a:prstGeom>
        </p:spPr>
      </p:pic>
      <p:pic>
        <p:nvPicPr>
          <p:cNvPr id="9" name="Picture 8" descr="IMG202211151123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315" y="3733800"/>
            <a:ext cx="2924810" cy="2988310"/>
          </a:xfrm>
          <a:prstGeom prst="rect">
            <a:avLst/>
          </a:prstGeom>
        </p:spPr>
      </p:pic>
      <p:pic>
        <p:nvPicPr>
          <p:cNvPr id="10" name="Picture 9" descr="IMG202210110934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950" y="838200"/>
            <a:ext cx="6115050" cy="282384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16666" r="10001" b="20000"/>
          <a:stretch>
            <a:fillRect/>
          </a:stretch>
        </p:blipFill>
        <p:spPr>
          <a:xfrm>
            <a:off x="228600" y="304800"/>
            <a:ext cx="8491220" cy="3696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001135"/>
            <a:ext cx="4303395" cy="2734945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533400" y="4648200"/>
            <a:ext cx="3429000" cy="9144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Aktiviti</a:t>
            </a:r>
            <a:r>
              <a:rPr lang="en-US" i="1" dirty="0" smtClean="0"/>
              <a:t> Riadah &amp; S</a:t>
            </a:r>
            <a:r>
              <a:rPr lang="en-US" i="1" dirty="0" err="1" smtClean="0"/>
              <a:t>ukan 2023</a:t>
            </a:r>
            <a:endParaRPr lang="ms-MY" i="1" dirty="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69815" y="988060"/>
            <a:ext cx="3843655" cy="292290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762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endPos="66000" dist="254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rgbClr val="F905F6"/>
              </a:solidFill>
            </a:endParaRPr>
          </a:p>
          <a:p>
            <a:pPr algn="ctr"/>
            <a:r>
              <a:rPr lang="en-US" sz="4000" dirty="0" smtClean="0">
                <a:solidFill>
                  <a:srgbClr val="F905F6"/>
                </a:solidFill>
              </a:rPr>
              <a:t>SESI </a:t>
            </a:r>
          </a:p>
          <a:p>
            <a:pPr algn="ctr"/>
            <a:endParaRPr lang="en-US" sz="4000" dirty="0" smtClean="0">
              <a:solidFill>
                <a:srgbClr val="F905F6"/>
              </a:solidFill>
            </a:endParaRPr>
          </a:p>
          <a:p>
            <a:pPr algn="ctr"/>
            <a:r>
              <a:rPr lang="en-US" sz="4000" dirty="0" smtClean="0">
                <a:solidFill>
                  <a:srgbClr val="F905F6"/>
                </a:solidFill>
              </a:rPr>
              <a:t>Q &amp; A</a:t>
            </a:r>
          </a:p>
          <a:p>
            <a:pPr algn="ctr"/>
            <a:endParaRPr lang="en-US" sz="4000" dirty="0" smtClean="0">
              <a:solidFill>
                <a:srgbClr val="F905F6"/>
              </a:solidFill>
            </a:endParaRPr>
          </a:p>
        </p:txBody>
      </p:sp>
      <p:sp>
        <p:nvSpPr>
          <p:cNvPr id="5" name="AutoShape 4" descr="https://k4f4w9c2.stackpathcdn.com/wp-content/uploads/2016/02/White-pills-Medical-PowerPoint-Templates-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ms-MY"/>
          </a:p>
        </p:txBody>
      </p:sp>
      <p:sp>
        <p:nvSpPr>
          <p:cNvPr id="6" name="AutoShape 6" descr="https://k4f4w9c2.stackpathcdn.com/wp-content/uploads/2016/02/White-pills-Medical-PowerPoint-Templates-1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ms-MY"/>
          </a:p>
        </p:txBody>
      </p:sp>
      <p:pic>
        <p:nvPicPr>
          <p:cNvPr id="2" name="Picture 1" descr="IMG202212032140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990600"/>
            <a:ext cx="4267200" cy="540829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368" r="1371"/>
          <a:stretch>
            <a:fillRect/>
          </a:stretch>
        </p:blipFill>
        <p:spPr>
          <a:xfrm>
            <a:off x="685800" y="951618"/>
            <a:ext cx="7853680" cy="4991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 Box 17"/>
          <p:cNvSpPr txBox="1"/>
          <p:nvPr/>
        </p:nvSpPr>
        <p:spPr>
          <a:xfrm>
            <a:off x="155575" y="6025443"/>
            <a:ext cx="8708390" cy="46037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50800" h="25400" prst="riblet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BARISAN EXCO TERKINI (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2022 </a:t>
            </a: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2025)</a:t>
            </a:r>
            <a:endParaRPr 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ogger on paved mountain highway running towards sun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381"/>
            <a:ext cx="9144000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Bender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2134235" cy="12007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" y="1226820"/>
            <a:ext cx="566356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i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cript MT Bold" panose="03040602040607080904" pitchFamily="66" charset="0"/>
              </a:rPr>
              <a:t>Perjalanan masih panjang dan perjuangan belum selesai</a:t>
            </a:r>
            <a:r>
              <a:rPr lang="en-US" sz="44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..</a:t>
            </a:r>
          </a:p>
        </p:txBody>
      </p:sp>
      <p:pic>
        <p:nvPicPr>
          <p:cNvPr id="3" name="Picture 2" descr="IMG20211121162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080" y="0"/>
            <a:ext cx="4331970" cy="2623820"/>
          </a:xfrm>
          <a:prstGeom prst="rect">
            <a:avLst/>
          </a:prstGeom>
        </p:spPr>
      </p:pic>
      <p:pic>
        <p:nvPicPr>
          <p:cNvPr id="4" name="Picture 3" descr="IMG202204151727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530" y="3623310"/>
            <a:ext cx="2636520" cy="316103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Rectangle 3"/>
          <p:cNvSpPr/>
          <p:nvPr/>
        </p:nvSpPr>
        <p:spPr>
          <a:xfrm>
            <a:off x="4434783" y="3198168"/>
            <a:ext cx="2744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s-MY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31577" y="3198168"/>
            <a:ext cx="280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s-MY" b="0" dirty="0"/>
              <a:t> </a:t>
            </a:r>
            <a:endParaRPr lang="ms-MY" dirty="0"/>
          </a:p>
        </p:txBody>
      </p:sp>
      <p:pic>
        <p:nvPicPr>
          <p:cNvPr id="1026" name="Picture 2" descr="Looking down on coastline from a cl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07840" y="1371600"/>
            <a:ext cx="445770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cript MT Bold" panose="03040602040607080904" pitchFamily="66" charset="0"/>
              </a:rPr>
              <a:t>Sekian</a:t>
            </a:r>
            <a:r>
              <a:rPr lang="en-US" sz="6000" i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cript MT Bold" panose="03040602040607080904" pitchFamily="66" charset="0"/>
              </a:rPr>
              <a:t> , </a:t>
            </a:r>
          </a:p>
          <a:p>
            <a:r>
              <a:rPr lang="en-US" sz="6000" i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cript MT Bold" panose="03040602040607080904" pitchFamily="66" charset="0"/>
              </a:rPr>
              <a:t>terima</a:t>
            </a:r>
            <a:r>
              <a:rPr lang="en-US" sz="6000" i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cript MT Bold" panose="03040602040607080904" pitchFamily="66" charset="0"/>
              </a:rPr>
              <a:t> </a:t>
            </a:r>
            <a:r>
              <a:rPr lang="en-US" sz="6000" i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cript MT Bold" panose="03040602040607080904" pitchFamily="66" charset="0"/>
              </a:rPr>
              <a:t>kasih</a:t>
            </a:r>
            <a:r>
              <a:rPr lang="en-US" sz="36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... </a:t>
            </a:r>
          </a:p>
          <a:p>
            <a:endParaRPr lang="en-US" sz="360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Picture 5" descr="IMG202212181445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" y="228600"/>
            <a:ext cx="3996055" cy="3168650"/>
          </a:xfrm>
          <a:prstGeom prst="rect">
            <a:avLst/>
          </a:prstGeom>
        </p:spPr>
      </p:pic>
      <p:pic>
        <p:nvPicPr>
          <p:cNvPr id="8" name="Picture 7" descr="IMG202212182246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65" y="3397250"/>
            <a:ext cx="3996690" cy="342074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600" y="1447800"/>
          <a:ext cx="8686800" cy="5243513"/>
        </p:xfrm>
        <a:graphic>
          <a:graphicData uri="http://schemas.openxmlformats.org/drawingml/2006/table">
            <a:tbl>
              <a:tblPr/>
              <a:tblGrid>
                <a:gridCol w="549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2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5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763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BIL</a:t>
                      </a:r>
                      <a:endParaRPr kumimoji="0" lang="ms-MY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NAMA</a:t>
                      </a:r>
                      <a:endParaRPr kumimoji="0" lang="ms-MY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JAWATAN DALAM KKPPFKSM</a:t>
                      </a:r>
                      <a:endParaRPr kumimoji="0" lang="ms-MY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RAZALLE BIN DOLLAH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PRESIDEN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MOHD ROZALI BIN JAFFAR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NAIB PRESIDEN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ABDUL </a:t>
                      </a: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RAHIM BIN ABDULLAH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SETIAUSAHA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AGUNG</a:t>
                      </a: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ENCIK AHMAD FARI</a:t>
                      </a:r>
                      <a:r>
                        <a:rPr kumimoji="0" lang="en-US" altLang="ms-MY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Z</a:t>
                      </a: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BIN AZMI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PENOLONG SETIAUSAHA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AGUNG</a:t>
                      </a: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ZAINAL BIN ZOLKEFRI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BENDAHARI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92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HAJAH ZANARIAH BT MOHAMAD ARIFF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  ( BIRO KEAHLIAN )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92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ENCIK MOHD FAIZAL BIN MURAD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  (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BIRO IT DAN SUKAN)</a:t>
                      </a: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92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HAJAH HANISAH BINTI MD DURAIBI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ms-MY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(BIRO LATIHAN DAN PENDIDIKAN)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92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HJ ROSLAN BIN OMAR</a:t>
                      </a: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ms-MY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AHLI JAWATANKUASA  ( BIRO EKONOMI )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92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PUAN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NUR </a:t>
                      </a: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SOHAILA BINTI ABDUL JALIL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ms-MY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AHLI JAWATANKUASA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(BIRO KEBAJIKAN &amp; SOSIAL</a:t>
                      </a: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)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itle 1"/>
          <p:cNvSpPr txBox="1"/>
          <p:nvPr/>
        </p:nvSpPr>
        <p:spPr bwMode="auto">
          <a:xfrm>
            <a:off x="242570" y="94343"/>
            <a:ext cx="8672830" cy="79248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solidFill>
              <a:srgbClr val="FFFF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r>
              <a:rPr lang="en-US" sz="48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rPr>
              <a:t>SENARAI EXCO</a:t>
            </a:r>
            <a:endParaRPr lang="ms-MY" sz="2000" kern="0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7" name="Title 1"/>
          <p:cNvSpPr txBox="1"/>
          <p:nvPr/>
        </p:nvSpPr>
        <p:spPr bwMode="auto">
          <a:xfrm>
            <a:off x="228600" y="923200"/>
            <a:ext cx="8686800" cy="539750"/>
          </a:xfrm>
          <a:prstGeom prst="rect">
            <a:avLst/>
          </a:prstGeom>
          <a:solidFill>
            <a:schemeClr val="tx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28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rPr>
              <a:t>SESI </a:t>
            </a:r>
            <a:r>
              <a:rPr lang="en-US" sz="2800" kern="0" dirty="0" smtClean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rPr>
              <a:t>2022 </a:t>
            </a:r>
            <a:r>
              <a:rPr lang="en-US" sz="28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rPr>
              <a:t>- </a:t>
            </a:r>
            <a:r>
              <a:rPr lang="en-US" sz="2800" kern="0" dirty="0" smtClean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rPr>
              <a:t>2025</a:t>
            </a:r>
            <a:endParaRPr lang="en-US" sz="2800" kern="0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5400" kern="0" dirty="0">
                <a:solidFill>
                  <a:schemeClr val="bg2"/>
                </a:solidFill>
                <a:latin typeface="Arial Black" panose="020B0A04020102020204" pitchFamily="34" charset="0"/>
                <a:ea typeface="+mj-ea"/>
                <a:cs typeface="+mj-cs"/>
              </a:rPr>
              <a:t> </a:t>
            </a:r>
            <a:endParaRPr lang="ms-MY" sz="22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7330" y="365760"/>
            <a:ext cx="8533765" cy="1332865"/>
          </a:xfrm>
          <a:prstGeom prst="rect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40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SEJARAH </a:t>
            </a:r>
          </a:p>
          <a:p>
            <a:pPr algn="ctr">
              <a:defRPr/>
            </a:pPr>
            <a:r>
              <a:rPr lang="en-US" sz="40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PERKEMBANGAN PPF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8600" y="1724025"/>
          <a:ext cx="8532495" cy="50201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91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3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7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47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BIL</a:t>
                      </a:r>
                    </a:p>
                  </a:txBody>
                  <a:tcPr marT="45690" marB="456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TAHUN</a:t>
                      </a:r>
                    </a:p>
                  </a:txBody>
                  <a:tcPr marT="45690" marB="456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LATIHAN</a:t>
                      </a:r>
                    </a:p>
                  </a:txBody>
                  <a:tcPr marT="45690" marB="4569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0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</a:p>
                  </a:txBody>
                  <a:tcPr marT="45690" marB="4569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2000</a:t>
                      </a:r>
                    </a:p>
                  </a:txBody>
                  <a:tcPr marT="45690" marB="45690" anchor="ctr">
                    <a:solidFill>
                      <a:srgbClr val="B5D6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Mendapat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pengiktirafan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Diploma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BPF KKM &amp; BPL KKM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pada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thn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2000. 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690" marB="45690" anchor="ctr">
                    <a:solidFill>
                      <a:srgbClr val="FFFF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930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2</a:t>
                      </a:r>
                    </a:p>
                  </a:txBody>
                  <a:tcPr marT="45690" marB="4569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2002</a:t>
                      </a:r>
                    </a:p>
                  </a:txBody>
                  <a:tcPr marT="45690" marB="45690" anchor="ctr">
                    <a:solidFill>
                      <a:srgbClr val="B5D6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Kurikulum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Diploma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Pembantu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Farmasi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690" marB="45690" anchor="ctr">
                    <a:solidFill>
                      <a:srgbClr val="FFFF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057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3</a:t>
                      </a:r>
                    </a:p>
                  </a:txBody>
                  <a:tcPr marT="45690" marB="4569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2004</a:t>
                      </a:r>
                    </a:p>
                  </a:txBody>
                  <a:tcPr marT="45690" marB="45690" anchor="ctr">
                    <a:solidFill>
                      <a:srgbClr val="B5D6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Kolej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Latihan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dipinda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MUSPJ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KSKB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690" marB="45690" anchor="ctr">
                    <a:solidFill>
                      <a:srgbClr val="FFFF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121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4</a:t>
                      </a:r>
                    </a:p>
                  </a:txBody>
                  <a:tcPr marT="45690" marB="4569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2009</a:t>
                      </a:r>
                    </a:p>
                  </a:txBody>
                  <a:tcPr marT="45690" marB="45690" anchor="ctr">
                    <a:solidFill>
                      <a:srgbClr val="B5D6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Diploma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Farmasi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digunapakai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diiktiraf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selepas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Diploma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Pembantu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Farmasi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690" marB="45690" anchor="ctr">
                    <a:solidFill>
                      <a:srgbClr val="FFFF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ms-MY" sz="18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5</a:t>
                      </a:r>
                    </a:p>
                  </a:txBody>
                  <a:tcPr marT="45690" marB="4569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s-MY" sz="1800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2023</a:t>
                      </a:r>
                      <a:endParaRPr lang="ms-MY" sz="18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T="45690" marB="45690" anchor="ctr">
                    <a:solidFill>
                      <a:srgbClr val="B5D6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ms-MY" sz="1600" dirty="0" smtClean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Perbincangan dan Penambahbaikkan</a:t>
                      </a:r>
                      <a:endParaRPr lang="ms-MY" sz="1600" dirty="0"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ms-MY" sz="1600" dirty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AKTA </a:t>
                      </a:r>
                      <a:r>
                        <a:rPr lang="ms-MY" sz="1600" dirty="0" smtClean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FARMASI </a:t>
                      </a:r>
                      <a:r>
                        <a:rPr lang="ms-MY" sz="1600" baseline="0" dirty="0" smtClean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(penyenaraian ke pendaftaran PPF) di dalam “ROPA 1951” (bersama Lembaga Farmasi juga Amalan &amp; Perkembangan Farmasi)</a:t>
                      </a:r>
                      <a:endParaRPr lang="ms-MY" sz="1600" dirty="0"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690" marB="45690" anchor="ctr">
                    <a:solidFill>
                      <a:srgbClr val="FFFF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35267" y="152400"/>
            <a:ext cx="8533765" cy="1332865"/>
          </a:xfrm>
          <a:prstGeom prst="rect">
            <a:avLst/>
          </a:prstGeom>
          <a:ln w="76200">
            <a:solidFill>
              <a:srgbClr val="FFFF0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40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SEJARAH </a:t>
            </a:r>
          </a:p>
          <a:p>
            <a:pPr algn="ctr">
              <a:defRPr/>
            </a:pPr>
            <a:r>
              <a:rPr lang="en-US" sz="40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PERKEMBANGAN PPF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67335" y="2209800"/>
          <a:ext cx="8501380" cy="4334352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81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BIL</a:t>
                      </a:r>
                    </a:p>
                  </a:txBody>
                  <a:tcPr marT="45728" marB="4572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TAHUN</a:t>
                      </a:r>
                    </a:p>
                  </a:txBody>
                  <a:tcPr marT="45728" marB="4572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NAMA / GELARAN</a:t>
                      </a:r>
                    </a:p>
                  </a:txBody>
                  <a:tcPr marT="45728" marB="4572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38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Black" panose="020B0A04020102020204" pitchFamily="34" charset="0"/>
                        </a:rPr>
                        <a:t>1</a:t>
                      </a:r>
                      <a:endParaRPr lang="ms-MY" sz="1800" dirty="0">
                        <a:latin typeface="Arial Black" panose="020B0A04020102020204" pitchFamily="34" charset="0"/>
                      </a:endParaRPr>
                    </a:p>
                  </a:txBody>
                  <a:tcPr marT="45728" marB="45728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 Black" panose="020B0A04020102020204" pitchFamily="34" charset="0"/>
                        </a:rPr>
                        <a:t>1957 - 1981</a:t>
                      </a:r>
                      <a:endParaRPr lang="ms-MY" sz="1800" dirty="0">
                        <a:latin typeface="Arial Black" panose="020B0A04020102020204" pitchFamily="34" charset="0"/>
                      </a:endParaRPr>
                    </a:p>
                  </a:txBody>
                  <a:tcPr marT="45728" marB="45728" anchor="ctr">
                    <a:solidFill>
                      <a:srgbClr val="B5D6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PEMBANCUH UBAT</a:t>
                      </a:r>
                    </a:p>
                    <a:p>
                      <a:endParaRPr lang="ms-MY" sz="1800" b="1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8" marB="45728" anchor="ctr">
                    <a:solidFill>
                      <a:srgbClr val="FFF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38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Black" panose="020B0A04020102020204" pitchFamily="34" charset="0"/>
                        </a:rPr>
                        <a:t>2</a:t>
                      </a:r>
                      <a:endParaRPr lang="ms-MY" sz="1800" dirty="0">
                        <a:latin typeface="Arial Black" panose="020B0A04020102020204" pitchFamily="34" charset="0"/>
                      </a:endParaRPr>
                    </a:p>
                  </a:txBody>
                  <a:tcPr marT="45728" marB="45728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 Black" panose="020B0A04020102020204" pitchFamily="34" charset="0"/>
                        </a:rPr>
                        <a:t>1981 - 1982</a:t>
                      </a:r>
                      <a:endParaRPr lang="ms-MY" sz="1800" dirty="0">
                        <a:latin typeface="Arial Black" panose="020B0A04020102020204" pitchFamily="34" charset="0"/>
                      </a:endParaRPr>
                    </a:p>
                  </a:txBody>
                  <a:tcPr marT="45728" marB="45728" anchor="ctr">
                    <a:solidFill>
                      <a:srgbClr val="B5D6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JURU UBAT ( TAK 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RASMI )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ms-MY" sz="1800" b="1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8" marB="45728" anchor="ctr">
                    <a:solidFill>
                      <a:srgbClr val="FFF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738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Black" panose="020B0A04020102020204" pitchFamily="34" charset="0"/>
                        </a:rPr>
                        <a:t>3</a:t>
                      </a:r>
                      <a:endParaRPr lang="ms-MY" sz="1800" dirty="0">
                        <a:latin typeface="Arial Black" panose="020B0A04020102020204" pitchFamily="34" charset="0"/>
                      </a:endParaRPr>
                    </a:p>
                  </a:txBody>
                  <a:tcPr marT="45728" marB="45728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 Black" panose="020B0A04020102020204" pitchFamily="34" charset="0"/>
                        </a:rPr>
                        <a:t>1982 – </a:t>
                      </a:r>
                      <a:r>
                        <a:rPr lang="en-US" sz="1800" dirty="0" smtClean="0">
                          <a:latin typeface="Arial Black" panose="020B0A04020102020204" pitchFamily="34" charset="0"/>
                        </a:rPr>
                        <a:t>31/6/2008</a:t>
                      </a:r>
                      <a:endParaRPr lang="ms-MY" sz="1800" dirty="0">
                        <a:latin typeface="Arial Black" panose="020B0A04020102020204" pitchFamily="34" charset="0"/>
                      </a:endParaRPr>
                    </a:p>
                  </a:txBody>
                  <a:tcPr marT="45728" marB="45728" anchor="ctr">
                    <a:solidFill>
                      <a:srgbClr val="B5D6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PEMBANTU FARMASI</a:t>
                      </a:r>
                    </a:p>
                    <a:p>
                      <a:endParaRPr lang="ms-MY" sz="1800" b="1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8" marB="45728" anchor="ctr">
                    <a:solidFill>
                      <a:srgbClr val="FFF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38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Black" panose="020B0A04020102020204" pitchFamily="34" charset="0"/>
                        </a:rPr>
                        <a:t>4</a:t>
                      </a:r>
                      <a:endParaRPr lang="ms-MY" sz="1800" dirty="0">
                        <a:latin typeface="Arial Black" panose="020B0A04020102020204" pitchFamily="34" charset="0"/>
                      </a:endParaRPr>
                    </a:p>
                  </a:txBody>
                  <a:tcPr marT="45728" marB="45728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 Black" panose="020B0A04020102020204" pitchFamily="34" charset="0"/>
                        </a:rPr>
                        <a:t>1/7/ 2008 (sekarang)</a:t>
                      </a:r>
                      <a:endParaRPr lang="ms-MY" sz="1800" dirty="0">
                        <a:latin typeface="Arial Black" panose="020B0A04020102020204" pitchFamily="34" charset="0"/>
                      </a:endParaRPr>
                    </a:p>
                  </a:txBody>
                  <a:tcPr marT="45728" marB="45728" anchor="ctr">
                    <a:solidFill>
                      <a:srgbClr val="B5D6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PENOLONG PEGAWAI FARMASI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 b="1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8" marB="45728" anchor="ctr">
                    <a:solidFill>
                      <a:srgbClr val="FFF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7940">
                <a:tc>
                  <a:txBody>
                    <a:bodyPr/>
                    <a:lstStyle/>
                    <a:p>
                      <a:pPr algn="ctr"/>
                      <a:r>
                        <a:rPr lang="ms-MY" sz="1800" dirty="0">
                          <a:latin typeface="Arial Black" panose="020B0A04020102020204" pitchFamily="34" charset="0"/>
                        </a:rPr>
                        <a:t>5</a:t>
                      </a:r>
                    </a:p>
                  </a:txBody>
                  <a:tcPr marT="45728" marB="45728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s-MY" sz="1800" dirty="0" smtClean="0">
                          <a:latin typeface="Arial Black" panose="020B0A04020102020204" pitchFamily="34" charset="0"/>
                        </a:rPr>
                        <a:t>2023 dan seterusnya</a:t>
                      </a:r>
                      <a:endParaRPr lang="ms-MY" sz="1800" dirty="0">
                        <a:latin typeface="Arial Black" panose="020B0A04020102020204" pitchFamily="34" charset="0"/>
                      </a:endParaRPr>
                    </a:p>
                  </a:txBody>
                  <a:tcPr marT="45728" marB="45728" anchor="ctr">
                    <a:solidFill>
                      <a:srgbClr val="B5D6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DICADANGKAN MENGGUNAKAN NAMA JURUTEKNOLOGI </a:t>
                      </a:r>
                      <a:r>
                        <a:rPr lang="en-US" sz="1800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FARMASI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(di</a:t>
                      </a:r>
                      <a:r>
                        <a:rPr lang="en-US" sz="1800" b="1" baseline="0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dalam</a:t>
                      </a:r>
                      <a:r>
                        <a:rPr lang="en-US" sz="1800" b="1" baseline="0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Akta</a:t>
                      </a:r>
                      <a:r>
                        <a:rPr lang="en-US" sz="1800" b="1" baseline="0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digunakan</a:t>
                      </a:r>
                      <a:r>
                        <a:rPr lang="en-US" sz="1800" b="1" baseline="0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nama</a:t>
                      </a:r>
                      <a:r>
                        <a:rPr lang="en-US" sz="1800" b="1" baseline="0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Pembantu</a:t>
                      </a:r>
                      <a:r>
                        <a:rPr lang="en-US" sz="1800" b="1" baseline="0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Farmasi</a:t>
                      </a:r>
                      <a:r>
                        <a:rPr lang="en-US" sz="1800" b="1" baseline="0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800" b="1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8" marB="45728" anchor="ctr">
                    <a:solidFill>
                      <a:srgbClr val="FFF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itle 1"/>
          <p:cNvSpPr txBox="1"/>
          <p:nvPr/>
        </p:nvSpPr>
        <p:spPr bwMode="auto">
          <a:xfrm>
            <a:off x="224155" y="1600200"/>
            <a:ext cx="8501380" cy="596900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2075" tIns="46038" rIns="92075" bIns="46038" anchor="ctr"/>
          <a:lstStyle/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3600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+mj-ea"/>
                <a:cs typeface="+mj-cs"/>
              </a:rPr>
              <a:t>NAMA GELARAN</a:t>
            </a:r>
          </a:p>
          <a:p>
            <a:pPr algn="ctr">
              <a:defRPr/>
            </a:pPr>
            <a:r>
              <a:rPr lang="en-US" sz="5400" kern="0" dirty="0">
                <a:solidFill>
                  <a:schemeClr val="bg2"/>
                </a:solidFill>
                <a:latin typeface="Arial Black" panose="020B0A04020102020204" pitchFamily="34" charset="0"/>
                <a:ea typeface="+mj-ea"/>
                <a:cs typeface="+mj-cs"/>
              </a:rPr>
              <a:t> </a:t>
            </a:r>
            <a:endParaRPr lang="ms-MY" sz="22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34</TotalTime>
  <Words>3119</Words>
  <Application>Microsoft Office PowerPoint</Application>
  <PresentationFormat>On-screen Show (4:3)</PresentationFormat>
  <Paragraphs>872</Paragraphs>
  <Slides>61</Slides>
  <Notes>21</Notes>
  <HiddenSlides>15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85" baseType="lpstr">
      <vt:lpstr>Arial Unicode MS</vt:lpstr>
      <vt:lpstr>SimSun</vt:lpstr>
      <vt:lpstr>Algerian</vt:lpstr>
      <vt:lpstr>Arial</vt:lpstr>
      <vt:lpstr>Arial Black</vt:lpstr>
      <vt:lpstr>Bell MT</vt:lpstr>
      <vt:lpstr>Bodoni MT Black</vt:lpstr>
      <vt:lpstr>Bookman Old Style</vt:lpstr>
      <vt:lpstr>Calibri</vt:lpstr>
      <vt:lpstr>Cambria</vt:lpstr>
      <vt:lpstr>Century</vt:lpstr>
      <vt:lpstr>Century Gothic</vt:lpstr>
      <vt:lpstr>Lato Light</vt:lpstr>
      <vt:lpstr>League Spartan</vt:lpstr>
      <vt:lpstr>Open Sans Light</vt:lpstr>
      <vt:lpstr>Poppins</vt:lpstr>
      <vt:lpstr>Poppins Light</vt:lpstr>
      <vt:lpstr>Script MT Bold</vt:lpstr>
      <vt:lpstr>Segoe Script</vt:lpstr>
      <vt:lpstr>Segoe UI Black</vt:lpstr>
      <vt:lpstr>Tahoma</vt:lpstr>
      <vt:lpstr>Times New Roman</vt:lpstr>
      <vt:lpstr>Wingdings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KESATUAN DAN PERSATUAN PERBEZAAN PERANAN DAN TANGGUNGJAWAB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O2 JUN 2022</vt:lpstr>
      <vt:lpstr>ANUGERAH KESATUAN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NPC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QCC PENGENALAN</dc:title>
  <dc:subject>KURSUS  QCC</dc:subject>
  <dc:creator>ZAINUDIN ELIAS</dc:creator>
  <cp:keywords>ZEIHAR</cp:keywords>
  <cp:lastModifiedBy>Gunasama NPRA</cp:lastModifiedBy>
  <cp:revision>831</cp:revision>
  <cp:lastPrinted>2021-06-15T08:35:00Z</cp:lastPrinted>
  <dcterms:created xsi:type="dcterms:W3CDTF">1997-07-31T05:50:00Z</dcterms:created>
  <dcterms:modified xsi:type="dcterms:W3CDTF">2023-07-21T09:28:57Z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1033-11.2.0.11486</vt:lpwstr>
  </property>
  <property fmtid="{D5CDD505-2E9C-101B-9397-08002B2CF9AE}" pid="3" name="ICV">
    <vt:lpwstr>D445CB3B44024624A7E9ECB70013A9E7</vt:lpwstr>
  </property>
</Properties>
</file>